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90" r:id="rId3"/>
    <p:sldId id="291" r:id="rId4"/>
    <p:sldId id="292" r:id="rId5"/>
    <p:sldId id="261" r:id="rId6"/>
    <p:sldId id="280" r:id="rId7"/>
    <p:sldId id="279" r:id="rId8"/>
    <p:sldId id="277" r:id="rId9"/>
    <p:sldId id="259" r:id="rId10"/>
    <p:sldId id="266" r:id="rId11"/>
    <p:sldId id="268" r:id="rId12"/>
    <p:sldId id="269" r:id="rId13"/>
    <p:sldId id="258" r:id="rId14"/>
    <p:sldId id="270" r:id="rId15"/>
    <p:sldId id="262" r:id="rId16"/>
    <p:sldId id="272" r:id="rId17"/>
    <p:sldId id="264" r:id="rId18"/>
    <p:sldId id="267" r:id="rId19"/>
    <p:sldId id="273" r:id="rId20"/>
    <p:sldId id="275" r:id="rId21"/>
    <p:sldId id="274" r:id="rId22"/>
    <p:sldId id="263" r:id="rId23"/>
    <p:sldId id="271" r:id="rId24"/>
    <p:sldId id="276" r:id="rId25"/>
    <p:sldId id="281" r:id="rId26"/>
    <p:sldId id="282" r:id="rId27"/>
    <p:sldId id="283" r:id="rId28"/>
    <p:sldId id="284" r:id="rId29"/>
    <p:sldId id="289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D39B53-1B6F-4ED9-BA9E-89F5140FD6CF}">
          <p14:sldIdLst>
            <p14:sldId id="256"/>
            <p14:sldId id="290"/>
            <p14:sldId id="291"/>
            <p14:sldId id="292"/>
            <p14:sldId id="261"/>
            <p14:sldId id="280"/>
            <p14:sldId id="279"/>
            <p14:sldId id="277"/>
            <p14:sldId id="259"/>
            <p14:sldId id="266"/>
            <p14:sldId id="268"/>
            <p14:sldId id="269"/>
            <p14:sldId id="258"/>
            <p14:sldId id="270"/>
            <p14:sldId id="262"/>
            <p14:sldId id="272"/>
            <p14:sldId id="264"/>
            <p14:sldId id="267"/>
            <p14:sldId id="273"/>
            <p14:sldId id="275"/>
            <p14:sldId id="274"/>
            <p14:sldId id="263"/>
            <p14:sldId id="271"/>
          </p14:sldIdLst>
        </p14:section>
        <p14:section name="Appendix" id="{E4047329-49AA-4FE4-93F2-4331F8A04224}">
          <p14:sldIdLst>
            <p14:sldId id="276"/>
            <p14:sldId id="281"/>
            <p14:sldId id="282"/>
            <p14:sldId id="283"/>
            <p14:sldId id="284"/>
            <p14:sldId id="289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E893C-63E3-0600-FA70-D8D4F3CD598D}" v="201" dt="2021-12-07T02:15:23.697"/>
    <p1510:client id="{55E0E0E8-8578-11D0-DFAD-7B8FC90FD596}" v="1302" dt="2021-12-07T16:10:53.842"/>
    <p1510:client id="{601AC7EF-6497-4C11-A39E-4FA1F7E4A427}" v="1445" dt="2021-12-07T18:08:59.391"/>
    <p1510:client id="{92D98C2E-5154-4852-AFAA-7F865A3012A3}" v="341" dt="2021-12-07T11:18:39.180"/>
    <p1510:client id="{C5452C1E-8144-3284-AB5A-A00373A0B3CF}" v="736" dt="2021-12-07T03:14:49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0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, Zizhong" userId="S::ma.2159@buckeyemail.osu.edu::bcb8e89e-f388-4fa6-be16-883ddba1ce0c" providerId="AD" clId="Web-{55E0E0E8-8578-11D0-DFAD-7B8FC90FD596}"/>
    <pc:docChg chg="addSld modSld modSection">
      <pc:chgData name="Ma, Zizhong" userId="S::ma.2159@buckeyemail.osu.edu::bcb8e89e-f388-4fa6-be16-883ddba1ce0c" providerId="AD" clId="Web-{55E0E0E8-8578-11D0-DFAD-7B8FC90FD596}" dt="2021-12-07T16:10:53.842" v="1114" actId="14100"/>
      <pc:docMkLst>
        <pc:docMk/>
      </pc:docMkLst>
      <pc:sldChg chg="modSp new">
        <pc:chgData name="Ma, Zizhong" userId="S::ma.2159@buckeyemail.osu.edu::bcb8e89e-f388-4fa6-be16-883ddba1ce0c" providerId="AD" clId="Web-{55E0E0E8-8578-11D0-DFAD-7B8FC90FD596}" dt="2021-12-07T12:36:41.303" v="608" actId="20577"/>
        <pc:sldMkLst>
          <pc:docMk/>
          <pc:sldMk cId="2099652369" sldId="276"/>
        </pc:sldMkLst>
        <pc:spChg chg="mod">
          <ac:chgData name="Ma, Zizhong" userId="S::ma.2159@buckeyemail.osu.edu::bcb8e89e-f388-4fa6-be16-883ddba1ce0c" providerId="AD" clId="Web-{55E0E0E8-8578-11D0-DFAD-7B8FC90FD596}" dt="2021-12-07T11:09:51.058" v="45" actId="20577"/>
          <ac:spMkLst>
            <pc:docMk/>
            <pc:sldMk cId="2099652369" sldId="276"/>
            <ac:spMk id="2" creationId="{93BF0718-E2DF-4969-AE5B-D4518C71652F}"/>
          </ac:spMkLst>
        </pc:spChg>
        <pc:spChg chg="mod">
          <ac:chgData name="Ma, Zizhong" userId="S::ma.2159@buckeyemail.osu.edu::bcb8e89e-f388-4fa6-be16-883ddba1ce0c" providerId="AD" clId="Web-{55E0E0E8-8578-11D0-DFAD-7B8FC90FD596}" dt="2021-12-07T12:36:41.303" v="608" actId="20577"/>
          <ac:spMkLst>
            <pc:docMk/>
            <pc:sldMk cId="2099652369" sldId="276"/>
            <ac:spMk id="3" creationId="{2319003F-B938-4805-B6D7-4CE1DB7E3764}"/>
          </ac:spMkLst>
        </pc:spChg>
      </pc:sldChg>
      <pc:sldChg chg="modSp new">
        <pc:chgData name="Ma, Zizhong" userId="S::ma.2159@buckeyemail.osu.edu::bcb8e89e-f388-4fa6-be16-883ddba1ce0c" providerId="AD" clId="Web-{55E0E0E8-8578-11D0-DFAD-7B8FC90FD596}" dt="2021-12-07T12:22:44.001" v="517" actId="20577"/>
        <pc:sldMkLst>
          <pc:docMk/>
          <pc:sldMk cId="218400392" sldId="281"/>
        </pc:sldMkLst>
        <pc:spChg chg="mod">
          <ac:chgData name="Ma, Zizhong" userId="S::ma.2159@buckeyemail.osu.edu::bcb8e89e-f388-4fa6-be16-883ddba1ce0c" providerId="AD" clId="Web-{55E0E0E8-8578-11D0-DFAD-7B8FC90FD596}" dt="2021-12-07T11:59:18.800" v="265" actId="20577"/>
          <ac:spMkLst>
            <pc:docMk/>
            <pc:sldMk cId="218400392" sldId="281"/>
            <ac:spMk id="2" creationId="{B31402ED-8B51-40B3-BFC1-ABECD562BCB5}"/>
          </ac:spMkLst>
        </pc:spChg>
        <pc:spChg chg="mod">
          <ac:chgData name="Ma, Zizhong" userId="S::ma.2159@buckeyemail.osu.edu::bcb8e89e-f388-4fa6-be16-883ddba1ce0c" providerId="AD" clId="Web-{55E0E0E8-8578-11D0-DFAD-7B8FC90FD596}" dt="2021-12-07T12:22:44.001" v="517" actId="20577"/>
          <ac:spMkLst>
            <pc:docMk/>
            <pc:sldMk cId="218400392" sldId="281"/>
            <ac:spMk id="3" creationId="{DBFFA8F7-6C27-4594-BED9-8419152D9B30}"/>
          </ac:spMkLst>
        </pc:spChg>
      </pc:sldChg>
      <pc:sldChg chg="addSp delSp modSp new">
        <pc:chgData name="Ma, Zizhong" userId="S::ma.2159@buckeyemail.osu.edu::bcb8e89e-f388-4fa6-be16-883ddba1ce0c" providerId="AD" clId="Web-{55E0E0E8-8578-11D0-DFAD-7B8FC90FD596}" dt="2021-12-07T12:32:02.499" v="568" actId="20577"/>
        <pc:sldMkLst>
          <pc:docMk/>
          <pc:sldMk cId="2795179041" sldId="282"/>
        </pc:sldMkLst>
        <pc:spChg chg="mod">
          <ac:chgData name="Ma, Zizhong" userId="S::ma.2159@buckeyemail.osu.edu::bcb8e89e-f388-4fa6-be16-883ddba1ce0c" providerId="AD" clId="Web-{55E0E0E8-8578-11D0-DFAD-7B8FC90FD596}" dt="2021-12-07T12:23:48.800" v="520" actId="20577"/>
          <ac:spMkLst>
            <pc:docMk/>
            <pc:sldMk cId="2795179041" sldId="282"/>
            <ac:spMk id="2" creationId="{957F1513-9727-4300-9491-CBEB930A1AF7}"/>
          </ac:spMkLst>
        </pc:spChg>
        <pc:spChg chg="del">
          <ac:chgData name="Ma, Zizhong" userId="S::ma.2159@buckeyemail.osu.edu::bcb8e89e-f388-4fa6-be16-883ddba1ce0c" providerId="AD" clId="Web-{55E0E0E8-8578-11D0-DFAD-7B8FC90FD596}" dt="2021-12-07T12:24:34.113" v="521"/>
          <ac:spMkLst>
            <pc:docMk/>
            <pc:sldMk cId="2795179041" sldId="282"/>
            <ac:spMk id="3" creationId="{DA7E11F8-DD14-433C-9039-14EE6FE2F038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2:28:59.384" v="541" actId="20577"/>
          <ac:spMkLst>
            <pc:docMk/>
            <pc:sldMk cId="2795179041" sldId="282"/>
            <ac:spMk id="5" creationId="{BDB5B465-2B95-4CE6-BE0A-F47608437E94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2:32:02.499" v="568" actId="20577"/>
          <ac:spMkLst>
            <pc:docMk/>
            <pc:sldMk cId="2795179041" sldId="282"/>
            <ac:spMk id="7" creationId="{B88F9B7A-EC6B-4A93-97D9-5BDD88228FB7}"/>
          </ac:spMkLst>
        </pc:spChg>
        <pc:picChg chg="add mod ord">
          <ac:chgData name="Ma, Zizhong" userId="S::ma.2159@buckeyemail.osu.edu::bcb8e89e-f388-4fa6-be16-883ddba1ce0c" providerId="AD" clId="Web-{55E0E0E8-8578-11D0-DFAD-7B8FC90FD596}" dt="2021-12-07T12:24:37.910" v="522" actId="1076"/>
          <ac:picMkLst>
            <pc:docMk/>
            <pc:sldMk cId="2795179041" sldId="282"/>
            <ac:picMk id="4" creationId="{216DDE67-95F0-453B-ADDC-5530BF35FA87}"/>
          </ac:picMkLst>
        </pc:picChg>
        <pc:picChg chg="add mod">
          <ac:chgData name="Ma, Zizhong" userId="S::ma.2159@buckeyemail.osu.edu::bcb8e89e-f388-4fa6-be16-883ddba1ce0c" providerId="AD" clId="Web-{55E0E0E8-8578-11D0-DFAD-7B8FC90FD596}" dt="2021-12-07T12:31:38.843" v="546" actId="1076"/>
          <ac:picMkLst>
            <pc:docMk/>
            <pc:sldMk cId="2795179041" sldId="282"/>
            <ac:picMk id="6" creationId="{7FDB5B0F-A250-4F7F-BEE7-9195EC9637E1}"/>
          </ac:picMkLst>
        </pc:picChg>
      </pc:sldChg>
      <pc:sldChg chg="addSp delSp modSp new">
        <pc:chgData name="Ma, Zizhong" userId="S::ma.2159@buckeyemail.osu.edu::bcb8e89e-f388-4fa6-be16-883ddba1ce0c" providerId="AD" clId="Web-{55E0E0E8-8578-11D0-DFAD-7B8FC90FD596}" dt="2021-12-07T12:38:43.055" v="667" actId="20577"/>
        <pc:sldMkLst>
          <pc:docMk/>
          <pc:sldMk cId="387070769" sldId="283"/>
        </pc:sldMkLst>
        <pc:spChg chg="mod">
          <ac:chgData name="Ma, Zizhong" userId="S::ma.2159@buckeyemail.osu.edu::bcb8e89e-f388-4fa6-be16-883ddba1ce0c" providerId="AD" clId="Web-{55E0E0E8-8578-11D0-DFAD-7B8FC90FD596}" dt="2021-12-07T12:34:30.455" v="582" actId="20577"/>
          <ac:spMkLst>
            <pc:docMk/>
            <pc:sldMk cId="387070769" sldId="283"/>
            <ac:spMk id="2" creationId="{90536EF0-ED31-4005-887F-1820A33D2234}"/>
          </ac:spMkLst>
        </pc:spChg>
        <pc:spChg chg="del">
          <ac:chgData name="Ma, Zizhong" userId="S::ma.2159@buckeyemail.osu.edu::bcb8e89e-f388-4fa6-be16-883ddba1ce0c" providerId="AD" clId="Web-{55E0E0E8-8578-11D0-DFAD-7B8FC90FD596}" dt="2021-12-07T12:34:55.300" v="583"/>
          <ac:spMkLst>
            <pc:docMk/>
            <pc:sldMk cId="387070769" sldId="283"/>
            <ac:spMk id="3" creationId="{9CB15C9E-4930-4A98-9958-0AD7D0F0E81E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2:38:43.055" v="667" actId="20577"/>
          <ac:spMkLst>
            <pc:docMk/>
            <pc:sldMk cId="387070769" sldId="283"/>
            <ac:spMk id="5" creationId="{2A6749C1-5890-41D0-A067-DA0C955BD5A9}"/>
          </ac:spMkLst>
        </pc:spChg>
        <pc:picChg chg="add mod ord">
          <ac:chgData name="Ma, Zizhong" userId="S::ma.2159@buckeyemail.osu.edu::bcb8e89e-f388-4fa6-be16-883ddba1ce0c" providerId="AD" clId="Web-{55E0E0E8-8578-11D0-DFAD-7B8FC90FD596}" dt="2021-12-07T12:34:58.425" v="584" actId="1076"/>
          <ac:picMkLst>
            <pc:docMk/>
            <pc:sldMk cId="387070769" sldId="283"/>
            <ac:picMk id="4" creationId="{7DD85C8E-F471-471E-A68A-0E2799C4286B}"/>
          </ac:picMkLst>
        </pc:picChg>
      </pc:sldChg>
      <pc:sldChg chg="addSp delSp modSp new">
        <pc:chgData name="Ma, Zizhong" userId="S::ma.2159@buckeyemail.osu.edu::bcb8e89e-f388-4fa6-be16-883ddba1ce0c" providerId="AD" clId="Web-{55E0E0E8-8578-11D0-DFAD-7B8FC90FD596}" dt="2021-12-07T12:39:19.447" v="678" actId="14100"/>
        <pc:sldMkLst>
          <pc:docMk/>
          <pc:sldMk cId="432895630" sldId="284"/>
        </pc:sldMkLst>
        <pc:spChg chg="mod">
          <ac:chgData name="Ma, Zizhong" userId="S::ma.2159@buckeyemail.osu.edu::bcb8e89e-f388-4fa6-be16-883ddba1ce0c" providerId="AD" clId="Web-{55E0E0E8-8578-11D0-DFAD-7B8FC90FD596}" dt="2021-12-07T12:39:08.102" v="672" actId="20577"/>
          <ac:spMkLst>
            <pc:docMk/>
            <pc:sldMk cId="432895630" sldId="284"/>
            <ac:spMk id="2" creationId="{815879F3-35DE-475C-BCD6-2EB10CFBB6FB}"/>
          </ac:spMkLst>
        </pc:spChg>
        <pc:spChg chg="del">
          <ac:chgData name="Ma, Zizhong" userId="S::ma.2159@buckeyemail.osu.edu::bcb8e89e-f388-4fa6-be16-883ddba1ce0c" providerId="AD" clId="Web-{55E0E0E8-8578-11D0-DFAD-7B8FC90FD596}" dt="2021-12-07T12:39:01.915" v="669"/>
          <ac:spMkLst>
            <pc:docMk/>
            <pc:sldMk cId="432895630" sldId="284"/>
            <ac:spMk id="3" creationId="{39171860-0BB7-4A99-B14D-F5E4FB7BFB4B}"/>
          </ac:spMkLst>
        </pc:spChg>
        <pc:picChg chg="add mod ord">
          <ac:chgData name="Ma, Zizhong" userId="S::ma.2159@buckeyemail.osu.edu::bcb8e89e-f388-4fa6-be16-883ddba1ce0c" providerId="AD" clId="Web-{55E0E0E8-8578-11D0-DFAD-7B8FC90FD596}" dt="2021-12-07T12:39:19.447" v="678" actId="14100"/>
          <ac:picMkLst>
            <pc:docMk/>
            <pc:sldMk cId="432895630" sldId="284"/>
            <ac:picMk id="4" creationId="{107F4CB0-5660-44FB-8387-3598A3F45E23}"/>
          </ac:picMkLst>
        </pc:picChg>
      </pc:sldChg>
      <pc:sldChg chg="modSp new">
        <pc:chgData name="Ma, Zizhong" userId="S::ma.2159@buckeyemail.osu.edu::bcb8e89e-f388-4fa6-be16-883ddba1ce0c" providerId="AD" clId="Web-{55E0E0E8-8578-11D0-DFAD-7B8FC90FD596}" dt="2021-12-07T12:41:42.575" v="739" actId="1076"/>
        <pc:sldMkLst>
          <pc:docMk/>
          <pc:sldMk cId="2885031188" sldId="285"/>
        </pc:sldMkLst>
        <pc:spChg chg="mod">
          <ac:chgData name="Ma, Zizhong" userId="S::ma.2159@buckeyemail.osu.edu::bcb8e89e-f388-4fa6-be16-883ddba1ce0c" providerId="AD" clId="Web-{55E0E0E8-8578-11D0-DFAD-7B8FC90FD596}" dt="2021-12-07T12:40:07.463" v="699" actId="20577"/>
          <ac:spMkLst>
            <pc:docMk/>
            <pc:sldMk cId="2885031188" sldId="285"/>
            <ac:spMk id="2" creationId="{B54AF8AE-8AD3-47DF-8903-0C725623CA4C}"/>
          </ac:spMkLst>
        </pc:spChg>
        <pc:spChg chg="mod">
          <ac:chgData name="Ma, Zizhong" userId="S::ma.2159@buckeyemail.osu.edu::bcb8e89e-f388-4fa6-be16-883ddba1ce0c" providerId="AD" clId="Web-{55E0E0E8-8578-11D0-DFAD-7B8FC90FD596}" dt="2021-12-07T12:41:42.575" v="739" actId="1076"/>
          <ac:spMkLst>
            <pc:docMk/>
            <pc:sldMk cId="2885031188" sldId="285"/>
            <ac:spMk id="3" creationId="{E5C4F983-671E-44EA-88B8-2A1340B0EB6B}"/>
          </ac:spMkLst>
        </pc:spChg>
      </pc:sldChg>
      <pc:sldChg chg="modSp new">
        <pc:chgData name="Ma, Zizhong" userId="S::ma.2159@buckeyemail.osu.edu::bcb8e89e-f388-4fa6-be16-883ddba1ce0c" providerId="AD" clId="Web-{55E0E0E8-8578-11D0-DFAD-7B8FC90FD596}" dt="2021-12-07T13:13:09.428" v="1091" actId="20577"/>
        <pc:sldMkLst>
          <pc:docMk/>
          <pc:sldMk cId="700376611" sldId="286"/>
        </pc:sldMkLst>
        <pc:spChg chg="mod">
          <ac:chgData name="Ma, Zizhong" userId="S::ma.2159@buckeyemail.osu.edu::bcb8e89e-f388-4fa6-be16-883ddba1ce0c" providerId="AD" clId="Web-{55E0E0E8-8578-11D0-DFAD-7B8FC90FD596}" dt="2021-12-07T12:55:51.313" v="907" actId="20577"/>
          <ac:spMkLst>
            <pc:docMk/>
            <pc:sldMk cId="700376611" sldId="286"/>
            <ac:spMk id="2" creationId="{BC2EF740-F230-49CD-BBDF-B450220F7241}"/>
          </ac:spMkLst>
        </pc:spChg>
        <pc:spChg chg="mod">
          <ac:chgData name="Ma, Zizhong" userId="S::ma.2159@buckeyemail.osu.edu::bcb8e89e-f388-4fa6-be16-883ddba1ce0c" providerId="AD" clId="Web-{55E0E0E8-8578-11D0-DFAD-7B8FC90FD596}" dt="2021-12-07T13:13:09.428" v="1091" actId="20577"/>
          <ac:spMkLst>
            <pc:docMk/>
            <pc:sldMk cId="700376611" sldId="286"/>
            <ac:spMk id="3" creationId="{5E3590ED-356A-40AF-8DE6-F5E19E3FAE1E}"/>
          </ac:spMkLst>
        </pc:spChg>
      </pc:sldChg>
      <pc:sldChg chg="addSp delSp modSp new">
        <pc:chgData name="Ma, Zizhong" userId="S::ma.2159@buckeyemail.osu.edu::bcb8e89e-f388-4fa6-be16-883ddba1ce0c" providerId="AD" clId="Web-{55E0E0E8-8578-11D0-DFAD-7B8FC90FD596}" dt="2021-12-07T13:12:25.896" v="1088" actId="1076"/>
        <pc:sldMkLst>
          <pc:docMk/>
          <pc:sldMk cId="692916133" sldId="287"/>
        </pc:sldMkLst>
        <pc:spChg chg="del">
          <ac:chgData name="Ma, Zizhong" userId="S::ma.2159@buckeyemail.osu.edu::bcb8e89e-f388-4fa6-be16-883ddba1ce0c" providerId="AD" clId="Web-{55E0E0E8-8578-11D0-DFAD-7B8FC90FD596}" dt="2021-12-07T13:01:35.992" v="957"/>
          <ac:spMkLst>
            <pc:docMk/>
            <pc:sldMk cId="692916133" sldId="287"/>
            <ac:spMk id="2" creationId="{7ED28006-EBE3-4B37-9932-AA8601C882C6}"/>
          </ac:spMkLst>
        </pc:spChg>
        <pc:spChg chg="del">
          <ac:chgData name="Ma, Zizhong" userId="S::ma.2159@buckeyemail.osu.edu::bcb8e89e-f388-4fa6-be16-883ddba1ce0c" providerId="AD" clId="Web-{55E0E0E8-8578-11D0-DFAD-7B8FC90FD596}" dt="2021-12-07T12:59:55.146" v="929"/>
          <ac:spMkLst>
            <pc:docMk/>
            <pc:sldMk cId="692916133" sldId="287"/>
            <ac:spMk id="3" creationId="{FD2E7539-A0C4-489F-88E4-A830F9AD91DD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3:12:18.552" v="1085" actId="1076"/>
          <ac:spMkLst>
            <pc:docMk/>
            <pc:sldMk cId="692916133" sldId="287"/>
            <ac:spMk id="5" creationId="{1EEC1AB2-68A8-4DBF-AF47-9B1FE53E95DD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3:06:18.763" v="977" actId="1076"/>
          <ac:spMkLst>
            <pc:docMk/>
            <pc:sldMk cId="692916133" sldId="287"/>
            <ac:spMk id="8" creationId="{2D3BAB48-8477-4CDE-A04B-731AB7BAAACF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3:06:41.514" v="989" actId="20577"/>
          <ac:spMkLst>
            <pc:docMk/>
            <pc:sldMk cId="692916133" sldId="287"/>
            <ac:spMk id="9" creationId="{6576C99C-B1F9-4F06-88A6-B00A094728CA}"/>
          </ac:spMkLst>
        </pc:spChg>
        <pc:picChg chg="add mod ord">
          <ac:chgData name="Ma, Zizhong" userId="S::ma.2159@buckeyemail.osu.edu::bcb8e89e-f388-4fa6-be16-883ddba1ce0c" providerId="AD" clId="Web-{55E0E0E8-8578-11D0-DFAD-7B8FC90FD596}" dt="2021-12-07T13:12:16.411" v="1084" actId="1076"/>
          <ac:picMkLst>
            <pc:docMk/>
            <pc:sldMk cId="692916133" sldId="287"/>
            <ac:picMk id="4" creationId="{A0243D2B-B5A0-4DC7-8626-0E0631429CF1}"/>
          </ac:picMkLst>
        </pc:picChg>
        <pc:picChg chg="add mod">
          <ac:chgData name="Ma, Zizhong" userId="S::ma.2159@buckeyemail.osu.edu::bcb8e89e-f388-4fa6-be16-883ddba1ce0c" providerId="AD" clId="Web-{55E0E0E8-8578-11D0-DFAD-7B8FC90FD596}" dt="2021-12-07T13:06:15.560" v="976" actId="1076"/>
          <ac:picMkLst>
            <pc:docMk/>
            <pc:sldMk cId="692916133" sldId="287"/>
            <ac:picMk id="6" creationId="{1673EFD6-1EE2-440E-998D-917D00A055A6}"/>
          </ac:picMkLst>
        </pc:picChg>
        <pc:picChg chg="add mod">
          <ac:chgData name="Ma, Zizhong" userId="S::ma.2159@buckeyemail.osu.edu::bcb8e89e-f388-4fa6-be16-883ddba1ce0c" providerId="AD" clId="Web-{55E0E0E8-8578-11D0-DFAD-7B8FC90FD596}" dt="2021-12-07T13:05:53.560" v="973" actId="1076"/>
          <ac:picMkLst>
            <pc:docMk/>
            <pc:sldMk cId="692916133" sldId="287"/>
            <ac:picMk id="7" creationId="{B56B0CFA-2093-4235-9015-4EA2609FF5BF}"/>
          </ac:picMkLst>
        </pc:picChg>
        <pc:picChg chg="add mod">
          <ac:chgData name="Ma, Zizhong" userId="S::ma.2159@buckeyemail.osu.edu::bcb8e89e-f388-4fa6-be16-883ddba1ce0c" providerId="AD" clId="Web-{55E0E0E8-8578-11D0-DFAD-7B8FC90FD596}" dt="2021-12-07T13:12:25.896" v="1088" actId="1076"/>
          <ac:picMkLst>
            <pc:docMk/>
            <pc:sldMk cId="692916133" sldId="287"/>
            <ac:picMk id="10" creationId="{877C40D1-D147-4C05-98ED-79A7A8098FC3}"/>
          </ac:picMkLst>
        </pc:picChg>
      </pc:sldChg>
      <pc:sldChg chg="addSp delSp modSp new">
        <pc:chgData name="Ma, Zizhong" userId="S::ma.2159@buckeyemail.osu.edu::bcb8e89e-f388-4fa6-be16-883ddba1ce0c" providerId="AD" clId="Web-{55E0E0E8-8578-11D0-DFAD-7B8FC90FD596}" dt="2021-12-07T13:16:15.338" v="1099" actId="1076"/>
        <pc:sldMkLst>
          <pc:docMk/>
          <pc:sldMk cId="3992391409" sldId="288"/>
        </pc:sldMkLst>
        <pc:spChg chg="del">
          <ac:chgData name="Ma, Zizhong" userId="S::ma.2159@buckeyemail.osu.edu::bcb8e89e-f388-4fa6-be16-883ddba1ce0c" providerId="AD" clId="Web-{55E0E0E8-8578-11D0-DFAD-7B8FC90FD596}" dt="2021-12-07T13:13:16.788" v="1092"/>
          <ac:spMkLst>
            <pc:docMk/>
            <pc:sldMk cId="3992391409" sldId="288"/>
            <ac:spMk id="2" creationId="{E39BDCBB-1331-43F0-94DF-A9E35AF10937}"/>
          </ac:spMkLst>
        </pc:spChg>
        <pc:spChg chg="del">
          <ac:chgData name="Ma, Zizhong" userId="S::ma.2159@buckeyemail.osu.edu::bcb8e89e-f388-4fa6-be16-883ddba1ce0c" providerId="AD" clId="Web-{55E0E0E8-8578-11D0-DFAD-7B8FC90FD596}" dt="2021-12-07T13:13:17.944" v="1093"/>
          <ac:spMkLst>
            <pc:docMk/>
            <pc:sldMk cId="3992391409" sldId="288"/>
            <ac:spMk id="3" creationId="{8C534FFA-9B1A-4BBB-8D00-87E949ABBDBA}"/>
          </ac:spMkLst>
        </pc:spChg>
        <pc:picChg chg="add mod">
          <ac:chgData name="Ma, Zizhong" userId="S::ma.2159@buckeyemail.osu.edu::bcb8e89e-f388-4fa6-be16-883ddba1ce0c" providerId="AD" clId="Web-{55E0E0E8-8578-11D0-DFAD-7B8FC90FD596}" dt="2021-12-07T13:16:15.338" v="1099" actId="1076"/>
          <ac:picMkLst>
            <pc:docMk/>
            <pc:sldMk cId="3992391409" sldId="288"/>
            <ac:picMk id="4" creationId="{6DCDCA5C-4222-4C46-A50D-2F2B5A9DC741}"/>
          </ac:picMkLst>
        </pc:picChg>
      </pc:sldChg>
      <pc:sldChg chg="addSp delSp modSp new">
        <pc:chgData name="Ma, Zizhong" userId="S::ma.2159@buckeyemail.osu.edu::bcb8e89e-f388-4fa6-be16-883ddba1ce0c" providerId="AD" clId="Web-{55E0E0E8-8578-11D0-DFAD-7B8FC90FD596}" dt="2021-12-07T16:10:53.842" v="1114" actId="14100"/>
        <pc:sldMkLst>
          <pc:docMk/>
          <pc:sldMk cId="1044136916" sldId="289"/>
        </pc:sldMkLst>
        <pc:spChg chg="mod">
          <ac:chgData name="Ma, Zizhong" userId="S::ma.2159@buckeyemail.osu.edu::bcb8e89e-f388-4fa6-be16-883ddba1ce0c" providerId="AD" clId="Web-{55E0E0E8-8578-11D0-DFAD-7B8FC90FD596}" dt="2021-12-07T16:10:42.982" v="1110" actId="20577"/>
          <ac:spMkLst>
            <pc:docMk/>
            <pc:sldMk cId="1044136916" sldId="289"/>
            <ac:spMk id="2" creationId="{BD834777-C8AE-4F15-BE09-A1A1384A9DD9}"/>
          </ac:spMkLst>
        </pc:spChg>
        <pc:spChg chg="del">
          <ac:chgData name="Ma, Zizhong" userId="S::ma.2159@buckeyemail.osu.edu::bcb8e89e-f388-4fa6-be16-883ddba1ce0c" providerId="AD" clId="Web-{55E0E0E8-8578-11D0-DFAD-7B8FC90FD596}" dt="2021-12-07T16:10:44.232" v="1111"/>
          <ac:spMkLst>
            <pc:docMk/>
            <pc:sldMk cId="1044136916" sldId="289"/>
            <ac:spMk id="3" creationId="{F085D519-9AB6-46A9-8B41-9C9E8B456FF3}"/>
          </ac:spMkLst>
        </pc:spChg>
        <pc:picChg chg="add mod ord">
          <ac:chgData name="Ma, Zizhong" userId="S::ma.2159@buckeyemail.osu.edu::bcb8e89e-f388-4fa6-be16-883ddba1ce0c" providerId="AD" clId="Web-{55E0E0E8-8578-11D0-DFAD-7B8FC90FD596}" dt="2021-12-07T16:10:53.842" v="1114" actId="14100"/>
          <ac:picMkLst>
            <pc:docMk/>
            <pc:sldMk cId="1044136916" sldId="289"/>
            <ac:picMk id="4" creationId="{9EB15E02-840E-4198-8AEE-6CEF18AD9EAC}"/>
          </ac:picMkLst>
        </pc:picChg>
      </pc:sldChg>
    </pc:docChg>
  </pc:docChgLst>
  <pc:docChgLst>
    <pc:chgData name="Singh, Yuvraj" userId="S::singh.1250@buckeyemail.osu.edu::1f72e517-9013-4c31-b988-1bc15005758c" providerId="AD" clId="Web-{172E893C-63E3-0600-FA70-D8D4F3CD598D}"/>
    <pc:docChg chg="addSld modSld">
      <pc:chgData name="Singh, Yuvraj" userId="S::singh.1250@buckeyemail.osu.edu::1f72e517-9013-4c31-b988-1bc15005758c" providerId="AD" clId="Web-{172E893C-63E3-0600-FA70-D8D4F3CD598D}" dt="2021-12-07T02:15:23.697" v="196"/>
      <pc:docMkLst>
        <pc:docMk/>
      </pc:docMkLst>
      <pc:sldChg chg="modSp">
        <pc:chgData name="Singh, Yuvraj" userId="S::singh.1250@buckeyemail.osu.edu::1f72e517-9013-4c31-b988-1bc15005758c" providerId="AD" clId="Web-{172E893C-63E3-0600-FA70-D8D4F3CD598D}" dt="2021-12-07T02:09:37.451" v="23" actId="20577"/>
        <pc:sldMkLst>
          <pc:docMk/>
          <pc:sldMk cId="109857222" sldId="256"/>
        </pc:sldMkLst>
        <pc:spChg chg="mod">
          <ac:chgData name="Singh, Yuvraj" userId="S::singh.1250@buckeyemail.osu.edu::1f72e517-9013-4c31-b988-1bc15005758c" providerId="AD" clId="Web-{172E893C-63E3-0600-FA70-D8D4F3CD598D}" dt="2021-12-07T02:09:30.466" v="1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ingh, Yuvraj" userId="S::singh.1250@buckeyemail.osu.edu::1f72e517-9013-4c31-b988-1bc15005758c" providerId="AD" clId="Web-{172E893C-63E3-0600-FA70-D8D4F3CD598D}" dt="2021-12-07T02:09:37.451" v="2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Singh, Yuvraj" userId="S::singh.1250@buckeyemail.osu.edu::1f72e517-9013-4c31-b988-1bc15005758c" providerId="AD" clId="Web-{172E893C-63E3-0600-FA70-D8D4F3CD598D}" dt="2021-12-07T02:14:49.635" v="194" actId="20577"/>
        <pc:sldMkLst>
          <pc:docMk/>
          <pc:sldMk cId="1628145340" sldId="257"/>
        </pc:sldMkLst>
        <pc:spChg chg="mod">
          <ac:chgData name="Singh, Yuvraj" userId="S::singh.1250@buckeyemail.osu.edu::1f72e517-9013-4c31-b988-1bc15005758c" providerId="AD" clId="Web-{172E893C-63E3-0600-FA70-D8D4F3CD598D}" dt="2021-12-07T02:14:49.635" v="194" actId="20577"/>
          <ac:spMkLst>
            <pc:docMk/>
            <pc:sldMk cId="1628145340" sldId="257"/>
            <ac:spMk id="2" creationId="{1DE2C6F0-B685-49C5-911E-0096005AF0C4}"/>
          </ac:spMkLst>
        </pc:spChg>
        <pc:spChg chg="mod">
          <ac:chgData name="Singh, Yuvraj" userId="S::singh.1250@buckeyemail.osu.edu::1f72e517-9013-4c31-b988-1bc15005758c" providerId="AD" clId="Web-{172E893C-63E3-0600-FA70-D8D4F3CD598D}" dt="2021-12-07T02:14:40.963" v="187" actId="20577"/>
          <ac:spMkLst>
            <pc:docMk/>
            <pc:sldMk cId="1628145340" sldId="257"/>
            <ac:spMk id="3" creationId="{EE5A6C22-9838-4B15-B696-EB02EC576E24}"/>
          </ac:spMkLst>
        </pc:spChg>
        <pc:picChg chg="mod">
          <ac:chgData name="Singh, Yuvraj" userId="S::singh.1250@buckeyemail.osu.edu::1f72e517-9013-4c31-b988-1bc15005758c" providerId="AD" clId="Web-{172E893C-63E3-0600-FA70-D8D4F3CD598D}" dt="2021-12-07T02:14:42.369" v="188" actId="1076"/>
          <ac:picMkLst>
            <pc:docMk/>
            <pc:sldMk cId="1628145340" sldId="257"/>
            <ac:picMk id="4" creationId="{57D5EEC4-1A63-40D0-BDED-223CB7BAF780}"/>
          </ac:picMkLst>
        </pc:picChg>
      </pc:sldChg>
      <pc:sldChg chg="addSp delSp modSp new">
        <pc:chgData name="Singh, Yuvraj" userId="S::singh.1250@buckeyemail.osu.edu::1f72e517-9013-4c31-b988-1bc15005758c" providerId="AD" clId="Web-{172E893C-63E3-0600-FA70-D8D4F3CD598D}" dt="2021-12-07T02:15:23.697" v="196"/>
        <pc:sldMkLst>
          <pc:docMk/>
          <pc:sldMk cId="704248630" sldId="258"/>
        </pc:sldMkLst>
        <pc:spChg chg="mod">
          <ac:chgData name="Singh, Yuvraj" userId="S::singh.1250@buckeyemail.osu.edu::1f72e517-9013-4c31-b988-1bc15005758c" providerId="AD" clId="Web-{172E893C-63E3-0600-FA70-D8D4F3CD598D}" dt="2021-12-07T02:13:24.167" v="78" actId="14100"/>
          <ac:spMkLst>
            <pc:docMk/>
            <pc:sldMk cId="704248630" sldId="258"/>
            <ac:spMk id="2" creationId="{E30D1417-898C-468B-A533-E304C818300F}"/>
          </ac:spMkLst>
        </pc:spChg>
        <pc:spChg chg="del">
          <ac:chgData name="Singh, Yuvraj" userId="S::singh.1250@buckeyemail.osu.edu::1f72e517-9013-4c31-b988-1bc15005758c" providerId="AD" clId="Web-{172E893C-63E3-0600-FA70-D8D4F3CD598D}" dt="2021-12-07T02:11:23.715" v="40"/>
          <ac:spMkLst>
            <pc:docMk/>
            <pc:sldMk cId="704248630" sldId="258"/>
            <ac:spMk id="3" creationId="{FA14D3DC-2F70-4A68-9F2F-DEB851100557}"/>
          </ac:spMkLst>
        </pc:spChg>
        <pc:picChg chg="add del mod">
          <ac:chgData name="Singh, Yuvraj" userId="S::singh.1250@buckeyemail.osu.edu::1f72e517-9013-4c31-b988-1bc15005758c" providerId="AD" clId="Web-{172E893C-63E3-0600-FA70-D8D4F3CD598D}" dt="2021-12-07T02:12:29.980" v="60"/>
          <ac:picMkLst>
            <pc:docMk/>
            <pc:sldMk cId="704248630" sldId="258"/>
            <ac:picMk id="4" creationId="{2557E49B-2818-4C4C-8806-651A733125DC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1:50.746" v="45"/>
          <ac:picMkLst>
            <pc:docMk/>
            <pc:sldMk cId="704248630" sldId="258"/>
            <ac:picMk id="5" creationId="{E21F4F44-B95E-4CC8-8612-9164F77783E1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2:29.855" v="59"/>
          <ac:picMkLst>
            <pc:docMk/>
            <pc:sldMk cId="704248630" sldId="258"/>
            <ac:picMk id="6" creationId="{342AA76A-6A9A-4EAE-B731-46412BF0F909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2:29.746" v="58"/>
          <ac:picMkLst>
            <pc:docMk/>
            <pc:sldMk cId="704248630" sldId="258"/>
            <ac:picMk id="7" creationId="{591A1D11-B66E-4FB6-AEBE-F211A76564EC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2:29.621" v="57"/>
          <ac:picMkLst>
            <pc:docMk/>
            <pc:sldMk cId="704248630" sldId="258"/>
            <ac:picMk id="8" creationId="{2ABD8C5A-8E53-4BE8-9DD2-25D0344BE409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3:14.339" v="76"/>
          <ac:picMkLst>
            <pc:docMk/>
            <pc:sldMk cId="704248630" sldId="258"/>
            <ac:picMk id="9" creationId="{8D53A208-6547-4817-806E-554B52820761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3:12.011" v="75"/>
          <ac:picMkLst>
            <pc:docMk/>
            <pc:sldMk cId="704248630" sldId="258"/>
            <ac:picMk id="10" creationId="{9FCFE614-F8B3-40C4-A145-726B0563EC0C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5:23.697" v="196"/>
          <ac:picMkLst>
            <pc:docMk/>
            <pc:sldMk cId="704248630" sldId="258"/>
            <ac:picMk id="11" creationId="{5420A601-0D92-4BAE-AE4B-2A0F0C5888C5}"/>
          </ac:picMkLst>
        </pc:picChg>
      </pc:sldChg>
    </pc:docChg>
  </pc:docChgLst>
  <pc:docChgLst>
    <pc:chgData name="Rodriguez Avellaneda, Alexys H." userId="S::rodriguezavellaneda.1@osu.edu::49bccdd6-b030-4046-9803-714eb21eedbf" providerId="AD" clId="Web-{92D98C2E-5154-4852-AFAA-7F865A3012A3}"/>
    <pc:docChg chg="addSld delSld modSld sldOrd modSection">
      <pc:chgData name="Rodriguez Avellaneda, Alexys H." userId="S::rodriguezavellaneda.1@osu.edu::49bccdd6-b030-4046-9803-714eb21eedbf" providerId="AD" clId="Web-{92D98C2E-5154-4852-AFAA-7F865A3012A3}" dt="2021-12-07T11:18:39.180" v="328"/>
      <pc:docMkLst>
        <pc:docMk/>
      </pc:docMkLst>
      <pc:sldChg chg="modSp">
        <pc:chgData name="Rodriguez Avellaneda, Alexys H." userId="S::rodriguezavellaneda.1@osu.edu::49bccdd6-b030-4046-9803-714eb21eedbf" providerId="AD" clId="Web-{92D98C2E-5154-4852-AFAA-7F865A3012A3}" dt="2021-12-07T11:01:42.835" v="2" actId="20577"/>
        <pc:sldMkLst>
          <pc:docMk/>
          <pc:sldMk cId="109857222" sldId="256"/>
        </pc:sldMkLst>
        <pc:spChg chg="mod">
          <ac:chgData name="Rodriguez Avellaneda, Alexys H." userId="S::rodriguezavellaneda.1@osu.edu::49bccdd6-b030-4046-9803-714eb21eedbf" providerId="AD" clId="Web-{92D98C2E-5154-4852-AFAA-7F865A3012A3}" dt="2021-12-07T11:01:42.835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Sp modSp del">
        <pc:chgData name="Rodriguez Avellaneda, Alexys H." userId="S::rodriguezavellaneda.1@osu.edu::49bccdd6-b030-4046-9803-714eb21eedbf" providerId="AD" clId="Web-{92D98C2E-5154-4852-AFAA-7F865A3012A3}" dt="2021-12-07T11:03:59.898" v="27"/>
        <pc:sldMkLst>
          <pc:docMk/>
          <pc:sldMk cId="3598322691" sldId="265"/>
        </pc:sldMkLst>
        <pc:spChg chg="mod">
          <ac:chgData name="Rodriguez Avellaneda, Alexys H." userId="S::rodriguezavellaneda.1@osu.edu::49bccdd6-b030-4046-9803-714eb21eedbf" providerId="AD" clId="Web-{92D98C2E-5154-4852-AFAA-7F865A3012A3}" dt="2021-12-07T11:03:14.011" v="13" actId="20577"/>
          <ac:spMkLst>
            <pc:docMk/>
            <pc:sldMk cId="3598322691" sldId="265"/>
            <ac:spMk id="2" creationId="{07F32751-755B-43C3-94BE-C7892701BBCE}"/>
          </ac:spMkLst>
        </pc:spChg>
        <pc:picChg chg="del">
          <ac:chgData name="Rodriguez Avellaneda, Alexys H." userId="S::rodriguezavellaneda.1@osu.edu::49bccdd6-b030-4046-9803-714eb21eedbf" providerId="AD" clId="Web-{92D98C2E-5154-4852-AFAA-7F865A3012A3}" dt="2021-12-07T11:03:16.866" v="14"/>
          <ac:picMkLst>
            <pc:docMk/>
            <pc:sldMk cId="3598322691" sldId="265"/>
            <ac:picMk id="5" creationId="{882A44DC-DAE2-4DEF-A302-41A5B60677BE}"/>
          </ac:picMkLst>
        </pc:picChg>
      </pc:sldChg>
      <pc:sldChg chg="add replId">
        <pc:chgData name="Rodriguez Avellaneda, Alexys H." userId="S::rodriguezavellaneda.1@osu.edu::49bccdd6-b030-4046-9803-714eb21eedbf" providerId="AD" clId="Web-{92D98C2E-5154-4852-AFAA-7F865A3012A3}" dt="2021-12-07T11:02:58.788" v="3"/>
        <pc:sldMkLst>
          <pc:docMk/>
          <pc:sldMk cId="3345472444" sldId="277"/>
        </pc:sldMkLst>
      </pc:sldChg>
      <pc:sldChg chg="delSp modSp new del">
        <pc:chgData name="Rodriguez Avellaneda, Alexys H." userId="S::rodriguezavellaneda.1@osu.edu::49bccdd6-b030-4046-9803-714eb21eedbf" providerId="AD" clId="Web-{92D98C2E-5154-4852-AFAA-7F865A3012A3}" dt="2021-12-07T11:07:05.445" v="80"/>
        <pc:sldMkLst>
          <pc:docMk/>
          <pc:sldMk cId="3748434901" sldId="278"/>
        </pc:sldMkLst>
        <pc:spChg chg="mod">
          <ac:chgData name="Rodriguez Avellaneda, Alexys H." userId="S::rodriguezavellaneda.1@osu.edu::49bccdd6-b030-4046-9803-714eb21eedbf" providerId="AD" clId="Web-{92D98C2E-5154-4852-AFAA-7F865A3012A3}" dt="2021-12-07T11:03:51.585" v="26" actId="20577"/>
          <ac:spMkLst>
            <pc:docMk/>
            <pc:sldMk cId="3748434901" sldId="278"/>
            <ac:spMk id="2" creationId="{A5FCB59C-E6CF-4734-8734-A68C1CC48D4E}"/>
          </ac:spMkLst>
        </pc:spChg>
        <pc:spChg chg="del">
          <ac:chgData name="Rodriguez Avellaneda, Alexys H." userId="S::rodriguezavellaneda.1@osu.edu::49bccdd6-b030-4046-9803-714eb21eedbf" providerId="AD" clId="Web-{92D98C2E-5154-4852-AFAA-7F865A3012A3}" dt="2021-12-07T11:06:11.351" v="59"/>
          <ac:spMkLst>
            <pc:docMk/>
            <pc:sldMk cId="3748434901" sldId="278"/>
            <ac:spMk id="3" creationId="{9589283F-23D6-4277-B6A0-61A25959CFAD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05:29.491" v="49" actId="20577"/>
          <ac:spMkLst>
            <pc:docMk/>
            <pc:sldMk cId="3748434901" sldId="278"/>
            <ac:spMk id="4" creationId="{E336D992-B020-4041-8CDF-61740BB8BC35}"/>
          </ac:spMkLst>
        </pc:spChg>
        <pc:spChg chg="del">
          <ac:chgData name="Rodriguez Avellaneda, Alexys H." userId="S::rodriguezavellaneda.1@osu.edu::49bccdd6-b030-4046-9803-714eb21eedbf" providerId="AD" clId="Web-{92D98C2E-5154-4852-AFAA-7F865A3012A3}" dt="2021-12-07T11:06:13.616" v="60"/>
          <ac:spMkLst>
            <pc:docMk/>
            <pc:sldMk cId="3748434901" sldId="278"/>
            <ac:spMk id="5" creationId="{93F93003-E81D-466A-980A-26E840D3A564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05:45.898" v="58" actId="20577"/>
          <ac:spMkLst>
            <pc:docMk/>
            <pc:sldMk cId="3748434901" sldId="278"/>
            <ac:spMk id="6" creationId="{96377D28-A18E-445B-98C9-09E4AB312E3A}"/>
          </ac:spMkLst>
        </pc:spChg>
      </pc:sldChg>
      <pc:sldChg chg="new del">
        <pc:chgData name="Rodriguez Avellaneda, Alexys H." userId="S::rodriguezavellaneda.1@osu.edu::49bccdd6-b030-4046-9803-714eb21eedbf" providerId="AD" clId="Web-{92D98C2E-5154-4852-AFAA-7F865A3012A3}" dt="2021-12-07T11:06:27.663" v="62"/>
        <pc:sldMkLst>
          <pc:docMk/>
          <pc:sldMk cId="406137555" sldId="279"/>
        </pc:sldMkLst>
      </pc:sldChg>
      <pc:sldChg chg="modSp new mod ord modShow">
        <pc:chgData name="Rodriguez Avellaneda, Alexys H." userId="S::rodriguezavellaneda.1@osu.edu::49bccdd6-b030-4046-9803-714eb21eedbf" providerId="AD" clId="Web-{92D98C2E-5154-4852-AFAA-7F865A3012A3}" dt="2021-12-07T11:18:37.180" v="327"/>
        <pc:sldMkLst>
          <pc:docMk/>
          <pc:sldMk cId="3689281242" sldId="279"/>
        </pc:sldMkLst>
        <pc:spChg chg="mod">
          <ac:chgData name="Rodriguez Avellaneda, Alexys H." userId="S::rodriguezavellaneda.1@osu.edu::49bccdd6-b030-4046-9803-714eb21eedbf" providerId="AD" clId="Web-{92D98C2E-5154-4852-AFAA-7F865A3012A3}" dt="2021-12-07T11:06:51.804" v="77" actId="20577"/>
          <ac:spMkLst>
            <pc:docMk/>
            <pc:sldMk cId="3689281242" sldId="279"/>
            <ac:spMk id="2" creationId="{E0A6BBEA-9222-498B-B2C7-F6C8C7C58119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17:28.289" v="319" actId="20577"/>
          <ac:spMkLst>
            <pc:docMk/>
            <pc:sldMk cId="3689281242" sldId="279"/>
            <ac:spMk id="3" creationId="{7FB9E0F0-F899-4AF9-AF87-6F7D949C1E38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17:33.664" v="324" actId="20577"/>
          <ac:spMkLst>
            <pc:docMk/>
            <pc:sldMk cId="3689281242" sldId="279"/>
            <ac:spMk id="4" creationId="{D7ACEF93-86EB-439E-AAB7-780BB493D0F5}"/>
          </ac:spMkLst>
        </pc:spChg>
      </pc:sldChg>
      <pc:sldChg chg="modSp new mod modShow">
        <pc:chgData name="Rodriguez Avellaneda, Alexys H." userId="S::rodriguezavellaneda.1@osu.edu::49bccdd6-b030-4046-9803-714eb21eedbf" providerId="AD" clId="Web-{92D98C2E-5154-4852-AFAA-7F865A3012A3}" dt="2021-12-07T11:18:39.180" v="328"/>
        <pc:sldMkLst>
          <pc:docMk/>
          <pc:sldMk cId="2798085762" sldId="280"/>
        </pc:sldMkLst>
        <pc:spChg chg="mod">
          <ac:chgData name="Rodriguez Avellaneda, Alexys H." userId="S::rodriguezavellaneda.1@osu.edu::49bccdd6-b030-4046-9803-714eb21eedbf" providerId="AD" clId="Web-{92D98C2E-5154-4852-AFAA-7F865A3012A3}" dt="2021-12-07T11:07:32.007" v="92" actId="20577"/>
          <ac:spMkLst>
            <pc:docMk/>
            <pc:sldMk cId="2798085762" sldId="280"/>
            <ac:spMk id="2" creationId="{740AB52F-C427-4E05-89B4-C56D154A3481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10:15.257" v="282" actId="20577"/>
          <ac:spMkLst>
            <pc:docMk/>
            <pc:sldMk cId="2798085762" sldId="280"/>
            <ac:spMk id="3" creationId="{241530AC-C7FB-4FD3-8E6F-28444E686C66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13:51.539" v="315" actId="20577"/>
          <ac:spMkLst>
            <pc:docMk/>
            <pc:sldMk cId="2798085762" sldId="280"/>
            <ac:spMk id="4" creationId="{F55E8D1A-D3FA-4124-A157-EA521041D7B2}"/>
          </ac:spMkLst>
        </pc:spChg>
      </pc:sldChg>
    </pc:docChg>
  </pc:docChgLst>
  <pc:docChgLst>
    <pc:chgData name="Singh, Yuvraj" userId="1f72e517-9013-4c31-b988-1bc15005758c" providerId="ADAL" clId="{601AC7EF-6497-4C11-A39E-4FA1F7E4A427}"/>
    <pc:docChg chg="undo custSel addSld modSld sldOrd modMainMaster addSection modSection">
      <pc:chgData name="Singh, Yuvraj" userId="1f72e517-9013-4c31-b988-1bc15005758c" providerId="ADAL" clId="{601AC7EF-6497-4C11-A39E-4FA1F7E4A427}" dt="2021-12-07T18:09:28.132" v="1750" actId="20577"/>
      <pc:docMkLst>
        <pc:docMk/>
      </pc:docMkLst>
      <pc:sldChg chg="modSp mod">
        <pc:chgData name="Singh, Yuvraj" userId="1f72e517-9013-4c31-b988-1bc15005758c" providerId="ADAL" clId="{601AC7EF-6497-4C11-A39E-4FA1F7E4A427}" dt="2021-12-07T10:59:51.664" v="1398" actId="1076"/>
        <pc:sldMkLst>
          <pc:docMk/>
          <pc:sldMk cId="109857222" sldId="256"/>
        </pc:sldMkLst>
        <pc:spChg chg="mod">
          <ac:chgData name="Singh, Yuvraj" userId="1f72e517-9013-4c31-b988-1bc15005758c" providerId="ADAL" clId="{601AC7EF-6497-4C11-A39E-4FA1F7E4A427}" dt="2021-12-07T02:19:09.185" v="4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ingh, Yuvraj" userId="1f72e517-9013-4c31-b988-1bc15005758c" providerId="ADAL" clId="{601AC7EF-6497-4C11-A39E-4FA1F7E4A427}" dt="2021-12-07T10:59:51.664" v="1398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ingh, Yuvraj" userId="1f72e517-9013-4c31-b988-1bc15005758c" providerId="ADAL" clId="{601AC7EF-6497-4C11-A39E-4FA1F7E4A427}" dt="2021-12-07T02:19:09.185" v="40"/>
        <pc:sldMkLst>
          <pc:docMk/>
          <pc:sldMk cId="1628145340" sldId="257"/>
        </pc:sldMkLst>
        <pc:spChg chg="mod">
          <ac:chgData name="Singh, Yuvraj" userId="1f72e517-9013-4c31-b988-1bc15005758c" providerId="ADAL" clId="{601AC7EF-6497-4C11-A39E-4FA1F7E4A427}" dt="2021-12-07T02:19:09.185" v="40"/>
          <ac:spMkLst>
            <pc:docMk/>
            <pc:sldMk cId="1628145340" sldId="257"/>
            <ac:spMk id="2" creationId="{1DE2C6F0-B685-49C5-911E-0096005AF0C4}"/>
          </ac:spMkLst>
        </pc:spChg>
        <pc:spChg chg="mod">
          <ac:chgData name="Singh, Yuvraj" userId="1f72e517-9013-4c31-b988-1bc15005758c" providerId="ADAL" clId="{601AC7EF-6497-4C11-A39E-4FA1F7E4A427}" dt="2021-12-07T02:19:09.185" v="40"/>
          <ac:spMkLst>
            <pc:docMk/>
            <pc:sldMk cId="1628145340" sldId="257"/>
            <ac:spMk id="3" creationId="{EE5A6C22-9838-4B15-B696-EB02EC576E24}"/>
          </ac:spMkLst>
        </pc:spChg>
      </pc:sldChg>
      <pc:sldChg chg="addSp modSp mod">
        <pc:chgData name="Singh, Yuvraj" userId="1f72e517-9013-4c31-b988-1bc15005758c" providerId="ADAL" clId="{601AC7EF-6497-4C11-A39E-4FA1F7E4A427}" dt="2021-12-07T02:19:09.185" v="40"/>
        <pc:sldMkLst>
          <pc:docMk/>
          <pc:sldMk cId="704248630" sldId="258"/>
        </pc:sldMkLst>
        <pc:spChg chg="mod">
          <ac:chgData name="Singh, Yuvraj" userId="1f72e517-9013-4c31-b988-1bc15005758c" providerId="ADAL" clId="{601AC7EF-6497-4C11-A39E-4FA1F7E4A427}" dt="2021-12-07T02:19:09.185" v="40"/>
          <ac:spMkLst>
            <pc:docMk/>
            <pc:sldMk cId="704248630" sldId="258"/>
            <ac:spMk id="2" creationId="{E30D1417-898C-468B-A533-E304C818300F}"/>
          </ac:spMkLst>
        </pc:spChg>
        <pc:picChg chg="add mod">
          <ac:chgData name="Singh, Yuvraj" userId="1f72e517-9013-4c31-b988-1bc15005758c" providerId="ADAL" clId="{601AC7EF-6497-4C11-A39E-4FA1F7E4A427}" dt="2021-12-07T02:17:57.204" v="32" actId="1076"/>
          <ac:picMkLst>
            <pc:docMk/>
            <pc:sldMk cId="704248630" sldId="258"/>
            <ac:picMk id="4" creationId="{A96ED851-E1A5-439A-9FE8-90DEAE2C35BF}"/>
          </ac:picMkLst>
        </pc:picChg>
        <pc:picChg chg="add mod">
          <ac:chgData name="Singh, Yuvraj" userId="1f72e517-9013-4c31-b988-1bc15005758c" providerId="ADAL" clId="{601AC7EF-6497-4C11-A39E-4FA1F7E4A427}" dt="2021-12-07T02:17:57.204" v="32" actId="1076"/>
          <ac:picMkLst>
            <pc:docMk/>
            <pc:sldMk cId="704248630" sldId="258"/>
            <ac:picMk id="6" creationId="{D0EEA778-73CD-45F9-9959-87BC73B14E7E}"/>
          </ac:picMkLst>
        </pc:picChg>
        <pc:picChg chg="add mod">
          <ac:chgData name="Singh, Yuvraj" userId="1f72e517-9013-4c31-b988-1bc15005758c" providerId="ADAL" clId="{601AC7EF-6497-4C11-A39E-4FA1F7E4A427}" dt="2021-12-07T02:17:53.795" v="31" actId="1076"/>
          <ac:picMkLst>
            <pc:docMk/>
            <pc:sldMk cId="704248630" sldId="258"/>
            <ac:picMk id="8" creationId="{E314DA87-1D00-4334-AFC3-0F2F62070D2D}"/>
          </ac:picMkLst>
        </pc:picChg>
        <pc:picChg chg="add mod">
          <ac:chgData name="Singh, Yuvraj" userId="1f72e517-9013-4c31-b988-1bc15005758c" providerId="ADAL" clId="{601AC7EF-6497-4C11-A39E-4FA1F7E4A427}" dt="2021-12-07T02:18:09.647" v="34" actId="1076"/>
          <ac:picMkLst>
            <pc:docMk/>
            <pc:sldMk cId="704248630" sldId="258"/>
            <ac:picMk id="10" creationId="{08DF3F7D-8A51-45DC-B26E-3B9F1A04EB52}"/>
          </ac:picMkLst>
        </pc:picChg>
        <pc:picChg chg="add mod">
          <ac:chgData name="Singh, Yuvraj" userId="1f72e517-9013-4c31-b988-1bc15005758c" providerId="ADAL" clId="{601AC7EF-6497-4C11-A39E-4FA1F7E4A427}" dt="2021-12-07T02:18:01.302" v="33" actId="1076"/>
          <ac:picMkLst>
            <pc:docMk/>
            <pc:sldMk cId="704248630" sldId="258"/>
            <ac:picMk id="12" creationId="{7301C444-0BC3-4148-B114-B9AABA820913}"/>
          </ac:picMkLst>
        </pc:picChg>
      </pc:sldChg>
      <pc:sldChg chg="addSp delSp modSp new mod ord">
        <pc:chgData name="Singh, Yuvraj" userId="1f72e517-9013-4c31-b988-1bc15005758c" providerId="ADAL" clId="{601AC7EF-6497-4C11-A39E-4FA1F7E4A427}" dt="2021-12-07T02:22:34.872" v="150" actId="20577"/>
        <pc:sldMkLst>
          <pc:docMk/>
          <pc:sldMk cId="3568396836" sldId="259"/>
        </pc:sldMkLst>
        <pc:spChg chg="mod">
          <ac:chgData name="Singh, Yuvraj" userId="1f72e517-9013-4c31-b988-1bc15005758c" providerId="ADAL" clId="{601AC7EF-6497-4C11-A39E-4FA1F7E4A427}" dt="2021-12-07T02:21:16.554" v="112" actId="20577"/>
          <ac:spMkLst>
            <pc:docMk/>
            <pc:sldMk cId="3568396836" sldId="259"/>
            <ac:spMk id="2" creationId="{DA007899-49AA-45AE-91F7-9FB0931AB417}"/>
          </ac:spMkLst>
        </pc:spChg>
        <pc:spChg chg="del">
          <ac:chgData name="Singh, Yuvraj" userId="1f72e517-9013-4c31-b988-1bc15005758c" providerId="ADAL" clId="{601AC7EF-6497-4C11-A39E-4FA1F7E4A427}" dt="2021-12-07T02:21:20.127" v="113" actId="478"/>
          <ac:spMkLst>
            <pc:docMk/>
            <pc:sldMk cId="3568396836" sldId="259"/>
            <ac:spMk id="3" creationId="{4F75C093-70CF-4AFA-961A-BFBFAF84ECE8}"/>
          </ac:spMkLst>
        </pc:spChg>
        <pc:spChg chg="add mod">
          <ac:chgData name="Singh, Yuvraj" userId="1f72e517-9013-4c31-b988-1bc15005758c" providerId="ADAL" clId="{601AC7EF-6497-4C11-A39E-4FA1F7E4A427}" dt="2021-12-07T02:22:20.783" v="136" actId="1076"/>
          <ac:spMkLst>
            <pc:docMk/>
            <pc:sldMk cId="3568396836" sldId="259"/>
            <ac:spMk id="8" creationId="{B558376A-1280-4267-91D1-17FA00D7B3AE}"/>
          </ac:spMkLst>
        </pc:spChg>
        <pc:spChg chg="add mod">
          <ac:chgData name="Singh, Yuvraj" userId="1f72e517-9013-4c31-b988-1bc15005758c" providerId="ADAL" clId="{601AC7EF-6497-4C11-A39E-4FA1F7E4A427}" dt="2021-12-07T02:22:34.872" v="150" actId="20577"/>
          <ac:spMkLst>
            <pc:docMk/>
            <pc:sldMk cId="3568396836" sldId="259"/>
            <ac:spMk id="9" creationId="{74E0EDC9-1883-485F-958B-BCBB328E27E6}"/>
          </ac:spMkLst>
        </pc:spChg>
        <pc:picChg chg="add mod">
          <ac:chgData name="Singh, Yuvraj" userId="1f72e517-9013-4c31-b988-1bc15005758c" providerId="ADAL" clId="{601AC7EF-6497-4C11-A39E-4FA1F7E4A427}" dt="2021-12-07T02:22:03.381" v="121" actId="1076"/>
          <ac:picMkLst>
            <pc:docMk/>
            <pc:sldMk cId="3568396836" sldId="259"/>
            <ac:picMk id="5" creationId="{EEDD8C81-2376-418D-A8B0-96BB0C53BB44}"/>
          </ac:picMkLst>
        </pc:picChg>
        <pc:picChg chg="add mod">
          <ac:chgData name="Singh, Yuvraj" userId="1f72e517-9013-4c31-b988-1bc15005758c" providerId="ADAL" clId="{601AC7EF-6497-4C11-A39E-4FA1F7E4A427}" dt="2021-12-07T02:22:05.670" v="122" actId="1076"/>
          <ac:picMkLst>
            <pc:docMk/>
            <pc:sldMk cId="3568396836" sldId="259"/>
            <ac:picMk id="7" creationId="{0A44746A-A625-4CC3-B88A-6DA6CBFD1755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02:28:21.242" v="260" actId="1076"/>
        <pc:sldMkLst>
          <pc:docMk/>
          <pc:sldMk cId="1181849663" sldId="261"/>
        </pc:sldMkLst>
        <pc:spChg chg="mod">
          <ac:chgData name="Singh, Yuvraj" userId="1f72e517-9013-4c31-b988-1bc15005758c" providerId="ADAL" clId="{601AC7EF-6497-4C11-A39E-4FA1F7E4A427}" dt="2021-12-07T02:23:12.385" v="176" actId="20577"/>
          <ac:spMkLst>
            <pc:docMk/>
            <pc:sldMk cId="1181849663" sldId="261"/>
            <ac:spMk id="2" creationId="{C276ED47-D606-44E2-B0EF-7F772DB05BC5}"/>
          </ac:spMkLst>
        </pc:spChg>
        <pc:spChg chg="del">
          <ac:chgData name="Singh, Yuvraj" userId="1f72e517-9013-4c31-b988-1bc15005758c" providerId="ADAL" clId="{601AC7EF-6497-4C11-A39E-4FA1F7E4A427}" dt="2021-12-07T02:22:48.732" v="159" actId="478"/>
          <ac:spMkLst>
            <pc:docMk/>
            <pc:sldMk cId="1181849663" sldId="261"/>
            <ac:spMk id="3" creationId="{4138BF7E-C297-4074-8885-784A450985F7}"/>
          </ac:spMkLst>
        </pc:spChg>
        <pc:spChg chg="add mod">
          <ac:chgData name="Singh, Yuvraj" userId="1f72e517-9013-4c31-b988-1bc15005758c" providerId="ADAL" clId="{601AC7EF-6497-4C11-A39E-4FA1F7E4A427}" dt="2021-12-07T02:24:28.460" v="229" actId="1076"/>
          <ac:spMkLst>
            <pc:docMk/>
            <pc:sldMk cId="1181849663" sldId="261"/>
            <ac:spMk id="8" creationId="{493865E9-A96D-4107-B5F8-7B218C48904E}"/>
          </ac:spMkLst>
        </pc:spChg>
        <pc:spChg chg="add mod">
          <ac:chgData name="Singh, Yuvraj" userId="1f72e517-9013-4c31-b988-1bc15005758c" providerId="ADAL" clId="{601AC7EF-6497-4C11-A39E-4FA1F7E4A427}" dt="2021-12-07T02:25:28.107" v="251" actId="20577"/>
          <ac:spMkLst>
            <pc:docMk/>
            <pc:sldMk cId="1181849663" sldId="261"/>
            <ac:spMk id="9" creationId="{C4FBDCA0-871F-433E-BCD1-93FA8A7638A7}"/>
          </ac:spMkLst>
        </pc:spChg>
        <pc:picChg chg="add del mod">
          <ac:chgData name="Singh, Yuvraj" userId="1f72e517-9013-4c31-b988-1bc15005758c" providerId="ADAL" clId="{601AC7EF-6497-4C11-A39E-4FA1F7E4A427}" dt="2021-12-07T02:27:45.058" v="253" actId="478"/>
          <ac:picMkLst>
            <pc:docMk/>
            <pc:sldMk cId="1181849663" sldId="261"/>
            <ac:picMk id="5" creationId="{E49EC04D-C574-4AD3-B73D-CEB74086F49C}"/>
          </ac:picMkLst>
        </pc:picChg>
        <pc:picChg chg="add del mod">
          <ac:chgData name="Singh, Yuvraj" userId="1f72e517-9013-4c31-b988-1bc15005758c" providerId="ADAL" clId="{601AC7EF-6497-4C11-A39E-4FA1F7E4A427}" dt="2021-12-07T02:25:41.055" v="252" actId="478"/>
          <ac:picMkLst>
            <pc:docMk/>
            <pc:sldMk cId="1181849663" sldId="261"/>
            <ac:picMk id="7" creationId="{13B98F9F-14C6-4E05-A288-3091F42FFBA6}"/>
          </ac:picMkLst>
        </pc:picChg>
        <pc:picChg chg="add mod">
          <ac:chgData name="Singh, Yuvraj" userId="1f72e517-9013-4c31-b988-1bc15005758c" providerId="ADAL" clId="{601AC7EF-6497-4C11-A39E-4FA1F7E4A427}" dt="2021-12-07T02:28:18.310" v="259" actId="1076"/>
          <ac:picMkLst>
            <pc:docMk/>
            <pc:sldMk cId="1181849663" sldId="261"/>
            <ac:picMk id="11" creationId="{61B9A662-CD8F-4096-BE89-14B17A280D36}"/>
          </ac:picMkLst>
        </pc:picChg>
        <pc:picChg chg="add mod">
          <ac:chgData name="Singh, Yuvraj" userId="1f72e517-9013-4c31-b988-1bc15005758c" providerId="ADAL" clId="{601AC7EF-6497-4C11-A39E-4FA1F7E4A427}" dt="2021-12-07T02:28:21.242" v="260" actId="1076"/>
          <ac:picMkLst>
            <pc:docMk/>
            <pc:sldMk cId="1181849663" sldId="261"/>
            <ac:picMk id="13" creationId="{DFF32336-D652-4644-A2B8-B0793C892E3C}"/>
          </ac:picMkLst>
        </pc:picChg>
      </pc:sldChg>
      <pc:sldChg chg="addSp delSp modSp mod">
        <pc:chgData name="Singh, Yuvraj" userId="1f72e517-9013-4c31-b988-1bc15005758c" providerId="ADAL" clId="{601AC7EF-6497-4C11-A39E-4FA1F7E4A427}" dt="2021-12-07T02:51:42.072" v="1242" actId="478"/>
        <pc:sldMkLst>
          <pc:docMk/>
          <pc:sldMk cId="785326202" sldId="262"/>
        </pc:sldMkLst>
        <pc:spChg chg="add mod">
          <ac:chgData name="Singh, Yuvraj" userId="1f72e517-9013-4c31-b988-1bc15005758c" providerId="ADAL" clId="{601AC7EF-6497-4C11-A39E-4FA1F7E4A427}" dt="2021-12-07T02:50:24.744" v="1229" actId="20577"/>
          <ac:spMkLst>
            <pc:docMk/>
            <pc:sldMk cId="785326202" sldId="262"/>
            <ac:spMk id="4" creationId="{0212E16E-ED0C-4BA6-8962-4074B5A0FF85}"/>
          </ac:spMkLst>
        </pc:spChg>
        <pc:picChg chg="del mod">
          <ac:chgData name="Singh, Yuvraj" userId="1f72e517-9013-4c31-b988-1bc15005758c" providerId="ADAL" clId="{601AC7EF-6497-4C11-A39E-4FA1F7E4A427}" dt="2021-12-07T02:47:33.879" v="865" actId="478"/>
          <ac:picMkLst>
            <pc:docMk/>
            <pc:sldMk cId="785326202" sldId="262"/>
            <ac:picMk id="3" creationId="{39EB80FE-6D40-45FA-909E-C57F8D00853D}"/>
          </ac:picMkLst>
        </pc:picChg>
        <pc:picChg chg="add del mod">
          <ac:chgData name="Singh, Yuvraj" userId="1f72e517-9013-4c31-b988-1bc15005758c" providerId="ADAL" clId="{601AC7EF-6497-4C11-A39E-4FA1F7E4A427}" dt="2021-12-07T02:51:42.072" v="1242" actId="478"/>
          <ac:picMkLst>
            <pc:docMk/>
            <pc:sldMk cId="785326202" sldId="262"/>
            <ac:picMk id="10" creationId="{D7DA196E-CC1B-440B-BF73-CA4CA9E7205A}"/>
          </ac:picMkLst>
        </pc:picChg>
        <pc:picChg chg="add del mod">
          <ac:chgData name="Singh, Yuvraj" userId="1f72e517-9013-4c31-b988-1bc15005758c" providerId="ADAL" clId="{601AC7EF-6497-4C11-A39E-4FA1F7E4A427}" dt="2021-12-07T02:51:41.283" v="1241" actId="478"/>
          <ac:picMkLst>
            <pc:docMk/>
            <pc:sldMk cId="785326202" sldId="262"/>
            <ac:picMk id="12" creationId="{382BFB32-872D-45BE-8F98-7D22EEF6E3F6}"/>
          </ac:picMkLst>
        </pc:picChg>
        <pc:picChg chg="add mod">
          <ac:chgData name="Singh, Yuvraj" userId="1f72e517-9013-4c31-b988-1bc15005758c" providerId="ADAL" clId="{601AC7EF-6497-4C11-A39E-4FA1F7E4A427}" dt="2021-12-07T02:49:25.135" v="1065" actId="1076"/>
          <ac:picMkLst>
            <pc:docMk/>
            <pc:sldMk cId="785326202" sldId="262"/>
            <ac:picMk id="6146" creationId="{9735BFE8-ABAC-4938-82D9-978F6F00E9AD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02:54:42.480" v="1365" actId="20577"/>
        <pc:sldMkLst>
          <pc:docMk/>
          <pc:sldMk cId="2444060886" sldId="264"/>
        </pc:sldMkLst>
        <pc:spChg chg="mod">
          <ac:chgData name="Singh, Yuvraj" userId="1f72e517-9013-4c31-b988-1bc15005758c" providerId="ADAL" clId="{601AC7EF-6497-4C11-A39E-4FA1F7E4A427}" dt="2021-12-07T02:29:00.417" v="277" actId="20577"/>
          <ac:spMkLst>
            <pc:docMk/>
            <pc:sldMk cId="2444060886" sldId="264"/>
            <ac:spMk id="2" creationId="{551CEDC1-E3EA-42B2-B14A-FB543C8A2274}"/>
          </ac:spMkLst>
        </pc:spChg>
        <pc:spChg chg="del">
          <ac:chgData name="Singh, Yuvraj" userId="1f72e517-9013-4c31-b988-1bc15005758c" providerId="ADAL" clId="{601AC7EF-6497-4C11-A39E-4FA1F7E4A427}" dt="2021-12-07T02:29:04.102" v="278" actId="478"/>
          <ac:spMkLst>
            <pc:docMk/>
            <pc:sldMk cId="2444060886" sldId="264"/>
            <ac:spMk id="3" creationId="{C3F80BC8-71BC-4E46-87D2-D70FE4D1ADB3}"/>
          </ac:spMkLst>
        </pc:spChg>
        <pc:spChg chg="add mod">
          <ac:chgData name="Singh, Yuvraj" userId="1f72e517-9013-4c31-b988-1bc15005758c" providerId="ADAL" clId="{601AC7EF-6497-4C11-A39E-4FA1F7E4A427}" dt="2021-12-07T02:53:04.335" v="1271" actId="20577"/>
          <ac:spMkLst>
            <pc:docMk/>
            <pc:sldMk cId="2444060886" sldId="264"/>
            <ac:spMk id="8" creationId="{519B9ACC-29E4-4D90-B159-240B7A9BB16F}"/>
          </ac:spMkLst>
        </pc:spChg>
        <pc:spChg chg="add mod">
          <ac:chgData name="Singh, Yuvraj" userId="1f72e517-9013-4c31-b988-1bc15005758c" providerId="ADAL" clId="{601AC7EF-6497-4C11-A39E-4FA1F7E4A427}" dt="2021-12-07T02:54:18.304" v="1318" actId="1076"/>
          <ac:spMkLst>
            <pc:docMk/>
            <pc:sldMk cId="2444060886" sldId="264"/>
            <ac:spMk id="9" creationId="{D0B4071F-3234-4B93-BABD-C53C5A57FA79}"/>
          </ac:spMkLst>
        </pc:spChg>
        <pc:spChg chg="add mod">
          <ac:chgData name="Singh, Yuvraj" userId="1f72e517-9013-4c31-b988-1bc15005758c" providerId="ADAL" clId="{601AC7EF-6497-4C11-A39E-4FA1F7E4A427}" dt="2021-12-07T02:54:42.480" v="1365" actId="20577"/>
          <ac:spMkLst>
            <pc:docMk/>
            <pc:sldMk cId="2444060886" sldId="264"/>
            <ac:spMk id="12" creationId="{7C740C5B-22B1-4C26-8113-F11BD6BD60FC}"/>
          </ac:spMkLst>
        </pc:spChg>
        <pc:picChg chg="add mod">
          <ac:chgData name="Singh, Yuvraj" userId="1f72e517-9013-4c31-b988-1bc15005758c" providerId="ADAL" clId="{601AC7EF-6497-4C11-A39E-4FA1F7E4A427}" dt="2021-12-07T02:52:49.328" v="1256" actId="14100"/>
          <ac:picMkLst>
            <pc:docMk/>
            <pc:sldMk cId="2444060886" sldId="264"/>
            <ac:picMk id="5" creationId="{1C549A28-F554-4FA8-B0FF-95BB2CC55E04}"/>
          </ac:picMkLst>
        </pc:picChg>
        <pc:picChg chg="add mod">
          <ac:chgData name="Singh, Yuvraj" userId="1f72e517-9013-4c31-b988-1bc15005758c" providerId="ADAL" clId="{601AC7EF-6497-4C11-A39E-4FA1F7E4A427}" dt="2021-12-07T02:52:54.112" v="1257" actId="1076"/>
          <ac:picMkLst>
            <pc:docMk/>
            <pc:sldMk cId="2444060886" sldId="264"/>
            <ac:picMk id="7" creationId="{D25E1C02-93D2-4E3B-854B-4D95B9069A1A}"/>
          </ac:picMkLst>
        </pc:picChg>
        <pc:picChg chg="add mod">
          <ac:chgData name="Singh, Yuvraj" userId="1f72e517-9013-4c31-b988-1bc15005758c" providerId="ADAL" clId="{601AC7EF-6497-4C11-A39E-4FA1F7E4A427}" dt="2021-12-07T02:54:02.315" v="1290" actId="1076"/>
          <ac:picMkLst>
            <pc:docMk/>
            <pc:sldMk cId="2444060886" sldId="264"/>
            <ac:picMk id="7170" creationId="{54E38AD3-45A7-4D39-8472-93145FA7B280}"/>
          </ac:picMkLst>
        </pc:picChg>
        <pc:picChg chg="add mod">
          <ac:chgData name="Singh, Yuvraj" userId="1f72e517-9013-4c31-b988-1bc15005758c" providerId="ADAL" clId="{601AC7EF-6497-4C11-A39E-4FA1F7E4A427}" dt="2021-12-07T02:53:54.797" v="1287" actId="1076"/>
          <ac:picMkLst>
            <pc:docMk/>
            <pc:sldMk cId="2444060886" sldId="264"/>
            <ac:picMk id="7172" creationId="{EE1BCAFE-B741-4EAF-9900-3F40E66C321B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02:30:06.217" v="300" actId="1076"/>
        <pc:sldMkLst>
          <pc:docMk/>
          <pc:sldMk cId="3598322691" sldId="265"/>
        </pc:sldMkLst>
        <pc:spChg chg="mod">
          <ac:chgData name="Singh, Yuvraj" userId="1f72e517-9013-4c31-b988-1bc15005758c" providerId="ADAL" clId="{601AC7EF-6497-4C11-A39E-4FA1F7E4A427}" dt="2021-12-07T02:29:14.330" v="296" actId="20577"/>
          <ac:spMkLst>
            <pc:docMk/>
            <pc:sldMk cId="3598322691" sldId="265"/>
            <ac:spMk id="2" creationId="{07F32751-755B-43C3-94BE-C7892701BBCE}"/>
          </ac:spMkLst>
        </pc:spChg>
        <pc:spChg chg="del">
          <ac:chgData name="Singh, Yuvraj" userId="1f72e517-9013-4c31-b988-1bc15005758c" providerId="ADAL" clId="{601AC7EF-6497-4C11-A39E-4FA1F7E4A427}" dt="2021-12-07T02:29:17.838" v="297" actId="478"/>
          <ac:spMkLst>
            <pc:docMk/>
            <pc:sldMk cId="3598322691" sldId="265"/>
            <ac:spMk id="3" creationId="{EA05BA7D-BC20-4211-9629-9359DAD5701C}"/>
          </ac:spMkLst>
        </pc:spChg>
        <pc:picChg chg="add mod">
          <ac:chgData name="Singh, Yuvraj" userId="1f72e517-9013-4c31-b988-1bc15005758c" providerId="ADAL" clId="{601AC7EF-6497-4C11-A39E-4FA1F7E4A427}" dt="2021-12-07T02:30:06.217" v="300" actId="1076"/>
          <ac:picMkLst>
            <pc:docMk/>
            <pc:sldMk cId="3598322691" sldId="265"/>
            <ac:picMk id="5" creationId="{882A44DC-DAE2-4DEF-A302-41A5B60677BE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02:32:58.739" v="396" actId="1076"/>
        <pc:sldMkLst>
          <pc:docMk/>
          <pc:sldMk cId="819109341" sldId="266"/>
        </pc:sldMkLst>
        <pc:spChg chg="mod">
          <ac:chgData name="Singh, Yuvraj" userId="1f72e517-9013-4c31-b988-1bc15005758c" providerId="ADAL" clId="{601AC7EF-6497-4C11-A39E-4FA1F7E4A427}" dt="2021-12-07T02:30:34.996" v="337" actId="20577"/>
          <ac:spMkLst>
            <pc:docMk/>
            <pc:sldMk cId="819109341" sldId="266"/>
            <ac:spMk id="2" creationId="{533BCA97-9B2C-497D-ABB2-0DCCA8CF7EFD}"/>
          </ac:spMkLst>
        </pc:spChg>
        <pc:spChg chg="del">
          <ac:chgData name="Singh, Yuvraj" userId="1f72e517-9013-4c31-b988-1bc15005758c" providerId="ADAL" clId="{601AC7EF-6497-4C11-A39E-4FA1F7E4A427}" dt="2021-12-07T02:30:37.803" v="338" actId="478"/>
          <ac:spMkLst>
            <pc:docMk/>
            <pc:sldMk cId="819109341" sldId="266"/>
            <ac:spMk id="3" creationId="{320EA686-6CDF-4A6D-8E97-300479C05169}"/>
          </ac:spMkLst>
        </pc:spChg>
        <pc:spChg chg="add mod">
          <ac:chgData name="Singh, Yuvraj" userId="1f72e517-9013-4c31-b988-1bc15005758c" providerId="ADAL" clId="{601AC7EF-6497-4C11-A39E-4FA1F7E4A427}" dt="2021-12-07T02:32:05.610" v="387" actId="207"/>
          <ac:spMkLst>
            <pc:docMk/>
            <pc:sldMk cId="819109341" sldId="266"/>
            <ac:spMk id="8" creationId="{B991956A-4A38-4654-8837-820B2F517E6D}"/>
          </ac:spMkLst>
        </pc:spChg>
        <pc:picChg chg="add mod">
          <ac:chgData name="Singh, Yuvraj" userId="1f72e517-9013-4c31-b988-1bc15005758c" providerId="ADAL" clId="{601AC7EF-6497-4C11-A39E-4FA1F7E4A427}" dt="2021-12-07T02:32:50.508" v="394" actId="14100"/>
          <ac:picMkLst>
            <pc:docMk/>
            <pc:sldMk cId="819109341" sldId="266"/>
            <ac:picMk id="5" creationId="{5F11A835-1C8F-48AE-B715-8698421E340D}"/>
          </ac:picMkLst>
        </pc:picChg>
        <pc:picChg chg="add mod">
          <ac:chgData name="Singh, Yuvraj" userId="1f72e517-9013-4c31-b988-1bc15005758c" providerId="ADAL" clId="{601AC7EF-6497-4C11-A39E-4FA1F7E4A427}" dt="2021-12-07T02:32:14.402" v="388"/>
          <ac:picMkLst>
            <pc:docMk/>
            <pc:sldMk cId="819109341" sldId="266"/>
            <ac:picMk id="7" creationId="{9F4FCF3D-52F2-4A38-A371-93A0F853D4BE}"/>
          </ac:picMkLst>
        </pc:picChg>
        <pc:picChg chg="add mod">
          <ac:chgData name="Singh, Yuvraj" userId="1f72e517-9013-4c31-b988-1bc15005758c" providerId="ADAL" clId="{601AC7EF-6497-4C11-A39E-4FA1F7E4A427}" dt="2021-12-07T02:32:58.739" v="396" actId="1076"/>
          <ac:picMkLst>
            <pc:docMk/>
            <pc:sldMk cId="819109341" sldId="266"/>
            <ac:picMk id="2050" creationId="{B9DFF71A-DB19-4E54-9E89-877B6C1CC702}"/>
          </ac:picMkLst>
        </pc:picChg>
      </pc:sldChg>
      <pc:sldChg chg="addSp delSp modSp new mod ord">
        <pc:chgData name="Singh, Yuvraj" userId="1f72e517-9013-4c31-b988-1bc15005758c" providerId="ADAL" clId="{601AC7EF-6497-4C11-A39E-4FA1F7E4A427}" dt="2021-12-07T02:38:16.721" v="612" actId="21"/>
        <pc:sldMkLst>
          <pc:docMk/>
          <pc:sldMk cId="2103574513" sldId="268"/>
        </pc:sldMkLst>
        <pc:spChg chg="mod">
          <ac:chgData name="Singh, Yuvraj" userId="1f72e517-9013-4c31-b988-1bc15005758c" providerId="ADAL" clId="{601AC7EF-6497-4C11-A39E-4FA1F7E4A427}" dt="2021-12-07T02:34:05.891" v="426" actId="20577"/>
          <ac:spMkLst>
            <pc:docMk/>
            <pc:sldMk cId="2103574513" sldId="268"/>
            <ac:spMk id="2" creationId="{13E7A321-CF20-4FDE-AF1E-81A0982F6094}"/>
          </ac:spMkLst>
        </pc:spChg>
        <pc:spChg chg="del">
          <ac:chgData name="Singh, Yuvraj" userId="1f72e517-9013-4c31-b988-1bc15005758c" providerId="ADAL" clId="{601AC7EF-6497-4C11-A39E-4FA1F7E4A427}" dt="2021-12-07T02:34:09.179" v="427" actId="478"/>
          <ac:spMkLst>
            <pc:docMk/>
            <pc:sldMk cId="2103574513" sldId="268"/>
            <ac:spMk id="3" creationId="{016857DD-2F83-40E8-8E3F-DABAB45D181E}"/>
          </ac:spMkLst>
        </pc:spChg>
        <pc:spChg chg="add mod">
          <ac:chgData name="Singh, Yuvraj" userId="1f72e517-9013-4c31-b988-1bc15005758c" providerId="ADAL" clId="{601AC7EF-6497-4C11-A39E-4FA1F7E4A427}" dt="2021-12-07T02:38:13.550" v="611" actId="207"/>
          <ac:spMkLst>
            <pc:docMk/>
            <pc:sldMk cId="2103574513" sldId="268"/>
            <ac:spMk id="6" creationId="{5FA48D31-A564-44B5-B8A9-FB0E8CB9B8E1}"/>
          </ac:spMkLst>
        </pc:spChg>
        <pc:spChg chg="add del">
          <ac:chgData name="Singh, Yuvraj" userId="1f72e517-9013-4c31-b988-1bc15005758c" providerId="ADAL" clId="{601AC7EF-6497-4C11-A39E-4FA1F7E4A427}" dt="2021-12-07T02:35:23.244" v="487" actId="22"/>
          <ac:spMkLst>
            <pc:docMk/>
            <pc:sldMk cId="2103574513" sldId="268"/>
            <ac:spMk id="8" creationId="{BF72B33A-4B46-4035-8691-9B25C3A811D9}"/>
          </ac:spMkLst>
        </pc:spChg>
        <pc:spChg chg="add mod">
          <ac:chgData name="Singh, Yuvraj" userId="1f72e517-9013-4c31-b988-1bc15005758c" providerId="ADAL" clId="{601AC7EF-6497-4C11-A39E-4FA1F7E4A427}" dt="2021-12-07T02:38:13.550" v="611" actId="207"/>
          <ac:spMkLst>
            <pc:docMk/>
            <pc:sldMk cId="2103574513" sldId="268"/>
            <ac:spMk id="13" creationId="{FE80491C-3039-4D76-8D06-E6620FD5288F}"/>
          </ac:spMkLst>
        </pc:spChg>
        <pc:picChg chg="add mod">
          <ac:chgData name="Singh, Yuvraj" userId="1f72e517-9013-4c31-b988-1bc15005758c" providerId="ADAL" clId="{601AC7EF-6497-4C11-A39E-4FA1F7E4A427}" dt="2021-12-07T02:36:21.695" v="495" actId="14100"/>
          <ac:picMkLst>
            <pc:docMk/>
            <pc:sldMk cId="2103574513" sldId="268"/>
            <ac:picMk id="5" creationId="{75F5F700-DED6-483A-87E9-BDB1814F123E}"/>
          </ac:picMkLst>
        </pc:picChg>
        <pc:picChg chg="add del mod">
          <ac:chgData name="Singh, Yuvraj" userId="1f72e517-9013-4c31-b988-1bc15005758c" providerId="ADAL" clId="{601AC7EF-6497-4C11-A39E-4FA1F7E4A427}" dt="2021-12-07T02:38:16.721" v="612" actId="21"/>
          <ac:picMkLst>
            <pc:docMk/>
            <pc:sldMk cId="2103574513" sldId="268"/>
            <ac:picMk id="10" creationId="{C3372C8B-0FC4-4916-AA1C-2BFA5C74398F}"/>
          </ac:picMkLst>
        </pc:picChg>
        <pc:picChg chg="add mod">
          <ac:chgData name="Singh, Yuvraj" userId="1f72e517-9013-4c31-b988-1bc15005758c" providerId="ADAL" clId="{601AC7EF-6497-4C11-A39E-4FA1F7E4A427}" dt="2021-12-07T02:36:47.027" v="505" actId="14100"/>
          <ac:picMkLst>
            <pc:docMk/>
            <pc:sldMk cId="2103574513" sldId="268"/>
            <ac:picMk id="12" creationId="{CEE6EE5A-D65A-417E-AA20-9C94E00E2006}"/>
          </ac:picMkLst>
        </pc:picChg>
        <pc:picChg chg="add mod">
          <ac:chgData name="Singh, Yuvraj" userId="1f72e517-9013-4c31-b988-1bc15005758c" providerId="ADAL" clId="{601AC7EF-6497-4C11-A39E-4FA1F7E4A427}" dt="2021-12-07T02:37:57.619" v="607" actId="1076"/>
          <ac:picMkLst>
            <pc:docMk/>
            <pc:sldMk cId="2103574513" sldId="268"/>
            <ac:picMk id="3074" creationId="{23D6647D-9C5E-4869-B8E8-58D00DAB3A93}"/>
          </ac:picMkLst>
        </pc:picChg>
      </pc:sldChg>
      <pc:sldChg chg="addSp delSp modSp new mod ord modShow">
        <pc:chgData name="Singh, Yuvraj" userId="1f72e517-9013-4c31-b988-1bc15005758c" providerId="ADAL" clId="{601AC7EF-6497-4C11-A39E-4FA1F7E4A427}" dt="2021-12-07T17:22:51.544" v="1409" actId="20577"/>
        <pc:sldMkLst>
          <pc:docMk/>
          <pc:sldMk cId="2183016299" sldId="269"/>
        </pc:sldMkLst>
        <pc:spChg chg="mod">
          <ac:chgData name="Singh, Yuvraj" userId="1f72e517-9013-4c31-b988-1bc15005758c" providerId="ADAL" clId="{601AC7EF-6497-4C11-A39E-4FA1F7E4A427}" dt="2021-12-07T17:22:51.544" v="1409" actId="20577"/>
          <ac:spMkLst>
            <pc:docMk/>
            <pc:sldMk cId="2183016299" sldId="269"/>
            <ac:spMk id="2" creationId="{0BED1D12-B111-42E8-A1D1-E76993905886}"/>
          </ac:spMkLst>
        </pc:spChg>
        <pc:spChg chg="del">
          <ac:chgData name="Singh, Yuvraj" userId="1f72e517-9013-4c31-b988-1bc15005758c" providerId="ADAL" clId="{601AC7EF-6497-4C11-A39E-4FA1F7E4A427}" dt="2021-12-07T02:38:41.419" v="655" actId="478"/>
          <ac:spMkLst>
            <pc:docMk/>
            <pc:sldMk cId="2183016299" sldId="269"/>
            <ac:spMk id="3" creationId="{B44E2801-8350-4255-9764-0114D733C3CC}"/>
          </ac:spMkLst>
        </pc:spChg>
        <pc:picChg chg="add mod">
          <ac:chgData name="Singh, Yuvraj" userId="1f72e517-9013-4c31-b988-1bc15005758c" providerId="ADAL" clId="{601AC7EF-6497-4C11-A39E-4FA1F7E4A427}" dt="2021-12-07T02:38:48.903" v="659" actId="1076"/>
          <ac:picMkLst>
            <pc:docMk/>
            <pc:sldMk cId="2183016299" sldId="269"/>
            <ac:picMk id="4" creationId="{5AF3F0D5-A9C3-4A7B-9926-9886AD06CE26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17:24:02.028" v="1410" actId="1076"/>
        <pc:sldMkLst>
          <pc:docMk/>
          <pc:sldMk cId="2857949178" sldId="270"/>
        </pc:sldMkLst>
        <pc:spChg chg="mod">
          <ac:chgData name="Singh, Yuvraj" userId="1f72e517-9013-4c31-b988-1bc15005758c" providerId="ADAL" clId="{601AC7EF-6497-4C11-A39E-4FA1F7E4A427}" dt="2021-12-07T02:39:59.893" v="681"/>
          <ac:spMkLst>
            <pc:docMk/>
            <pc:sldMk cId="2857949178" sldId="270"/>
            <ac:spMk id="2" creationId="{4D5D9255-3F4B-4710-9F72-AD377A8312B1}"/>
          </ac:spMkLst>
        </pc:spChg>
        <pc:spChg chg="del">
          <ac:chgData name="Singh, Yuvraj" userId="1f72e517-9013-4c31-b988-1bc15005758c" providerId="ADAL" clId="{601AC7EF-6497-4C11-A39E-4FA1F7E4A427}" dt="2021-12-07T02:40:02.873" v="682" actId="478"/>
          <ac:spMkLst>
            <pc:docMk/>
            <pc:sldMk cId="2857949178" sldId="270"/>
            <ac:spMk id="3" creationId="{1188D508-CD4A-414F-A0FA-019FC653CC27}"/>
          </ac:spMkLst>
        </pc:spChg>
        <pc:spChg chg="add mod">
          <ac:chgData name="Singh, Yuvraj" userId="1f72e517-9013-4c31-b988-1bc15005758c" providerId="ADAL" clId="{601AC7EF-6497-4C11-A39E-4FA1F7E4A427}" dt="2021-12-07T02:43:16.074" v="785" actId="1076"/>
          <ac:spMkLst>
            <pc:docMk/>
            <pc:sldMk cId="2857949178" sldId="270"/>
            <ac:spMk id="8" creationId="{A2F214FC-5BE5-4189-88C4-A8B6D0343FDA}"/>
          </ac:spMkLst>
        </pc:spChg>
        <pc:spChg chg="add mod">
          <ac:chgData name="Singh, Yuvraj" userId="1f72e517-9013-4c31-b988-1bc15005758c" providerId="ADAL" clId="{601AC7EF-6497-4C11-A39E-4FA1F7E4A427}" dt="2021-12-07T02:46:17.597" v="858" actId="1076"/>
          <ac:spMkLst>
            <pc:docMk/>
            <pc:sldMk cId="2857949178" sldId="270"/>
            <ac:spMk id="13" creationId="{FB90DD32-E981-4CCE-95BA-83D9E52915A0}"/>
          </ac:spMkLst>
        </pc:spChg>
        <pc:picChg chg="add mod">
          <ac:chgData name="Singh, Yuvraj" userId="1f72e517-9013-4c31-b988-1bc15005758c" providerId="ADAL" clId="{601AC7EF-6497-4C11-A39E-4FA1F7E4A427}" dt="2021-12-07T02:44:23.407" v="800" actId="1076"/>
          <ac:picMkLst>
            <pc:docMk/>
            <pc:sldMk cId="2857949178" sldId="270"/>
            <ac:picMk id="5" creationId="{732DFBEC-6DE2-42EC-883A-3DDC395B8D0F}"/>
          </ac:picMkLst>
        </pc:picChg>
        <pc:picChg chg="add mod">
          <ac:chgData name="Singh, Yuvraj" userId="1f72e517-9013-4c31-b988-1bc15005758c" providerId="ADAL" clId="{601AC7EF-6497-4C11-A39E-4FA1F7E4A427}" dt="2021-12-07T02:44:52.703" v="809" actId="1076"/>
          <ac:picMkLst>
            <pc:docMk/>
            <pc:sldMk cId="2857949178" sldId="270"/>
            <ac:picMk id="7" creationId="{3A336278-B13E-46B2-919F-2FBFEFB04C47}"/>
          </ac:picMkLst>
        </pc:picChg>
        <pc:picChg chg="add mod">
          <ac:chgData name="Singh, Yuvraj" userId="1f72e517-9013-4c31-b988-1bc15005758c" providerId="ADAL" clId="{601AC7EF-6497-4C11-A39E-4FA1F7E4A427}" dt="2021-12-07T02:44:57.485" v="810" actId="1076"/>
          <ac:picMkLst>
            <pc:docMk/>
            <pc:sldMk cId="2857949178" sldId="270"/>
            <ac:picMk id="10" creationId="{4575789A-413B-4F40-B314-44C2BB64FB4B}"/>
          </ac:picMkLst>
        </pc:picChg>
        <pc:picChg chg="add mod">
          <ac:chgData name="Singh, Yuvraj" userId="1f72e517-9013-4c31-b988-1bc15005758c" providerId="ADAL" clId="{601AC7EF-6497-4C11-A39E-4FA1F7E4A427}" dt="2021-12-07T02:46:15.180" v="857" actId="1076"/>
          <ac:picMkLst>
            <pc:docMk/>
            <pc:sldMk cId="2857949178" sldId="270"/>
            <ac:picMk id="12" creationId="{4BA597C4-9614-47BB-88D1-6DE301E73538}"/>
          </ac:picMkLst>
        </pc:picChg>
        <pc:picChg chg="add del mod">
          <ac:chgData name="Singh, Yuvraj" userId="1f72e517-9013-4c31-b988-1bc15005758c" providerId="ADAL" clId="{601AC7EF-6497-4C11-A39E-4FA1F7E4A427}" dt="2021-12-07T02:41:28.172" v="696" actId="478"/>
          <ac:picMkLst>
            <pc:docMk/>
            <pc:sldMk cId="2857949178" sldId="270"/>
            <ac:picMk id="4098" creationId="{78788598-E715-4906-AC00-A5C06A1E6624}"/>
          </ac:picMkLst>
        </pc:picChg>
        <pc:picChg chg="add mod">
          <ac:chgData name="Singh, Yuvraj" userId="1f72e517-9013-4c31-b988-1bc15005758c" providerId="ADAL" clId="{601AC7EF-6497-4C11-A39E-4FA1F7E4A427}" dt="2021-12-07T17:24:02.028" v="1410" actId="1076"/>
          <ac:picMkLst>
            <pc:docMk/>
            <pc:sldMk cId="2857949178" sldId="270"/>
            <ac:picMk id="4100" creationId="{24C5A8EE-3047-4DFF-ABD5-B6F043B39714}"/>
          </ac:picMkLst>
        </pc:picChg>
        <pc:picChg chg="add mod">
          <ac:chgData name="Singh, Yuvraj" userId="1f72e517-9013-4c31-b988-1bc15005758c" providerId="ADAL" clId="{601AC7EF-6497-4C11-A39E-4FA1F7E4A427}" dt="2021-12-07T02:44:25.797" v="801" actId="1076"/>
          <ac:picMkLst>
            <pc:docMk/>
            <pc:sldMk cId="2857949178" sldId="270"/>
            <ac:picMk id="4102" creationId="{22191BAA-7E2B-483D-A60C-13769A16E8EF}"/>
          </ac:picMkLst>
        </pc:picChg>
      </pc:sldChg>
      <pc:sldChg chg="addSp delSp modSp add mod">
        <pc:chgData name="Singh, Yuvraj" userId="1f72e517-9013-4c31-b988-1bc15005758c" providerId="ADAL" clId="{601AC7EF-6497-4C11-A39E-4FA1F7E4A427}" dt="2021-12-07T02:55:42.898" v="1397" actId="1076"/>
        <pc:sldMkLst>
          <pc:docMk/>
          <pc:sldMk cId="771003522" sldId="272"/>
        </pc:sldMkLst>
        <pc:spChg chg="add mod">
          <ac:chgData name="Singh, Yuvraj" userId="1f72e517-9013-4c31-b988-1bc15005758c" providerId="ADAL" clId="{601AC7EF-6497-4C11-A39E-4FA1F7E4A427}" dt="2021-12-07T02:55:42.898" v="1397" actId="1076"/>
          <ac:spMkLst>
            <pc:docMk/>
            <pc:sldMk cId="771003522" sldId="272"/>
            <ac:spMk id="3" creationId="{C4DD0F1E-4147-44DA-A4CC-B397AAFBB21E}"/>
          </ac:spMkLst>
        </pc:spChg>
        <pc:spChg chg="mod">
          <ac:chgData name="Singh, Yuvraj" userId="1f72e517-9013-4c31-b988-1bc15005758c" providerId="ADAL" clId="{601AC7EF-6497-4C11-A39E-4FA1F7E4A427}" dt="2021-12-07T02:51:57.588" v="1247" actId="14100"/>
          <ac:spMkLst>
            <pc:docMk/>
            <pc:sldMk cId="771003522" sldId="272"/>
            <ac:spMk id="4" creationId="{0212E16E-ED0C-4BA6-8962-4074B5A0FF85}"/>
          </ac:spMkLst>
        </pc:spChg>
        <pc:picChg chg="mod">
          <ac:chgData name="Singh, Yuvraj" userId="1f72e517-9013-4c31-b988-1bc15005758c" providerId="ADAL" clId="{601AC7EF-6497-4C11-A39E-4FA1F7E4A427}" dt="2021-12-07T02:52:07.158" v="1252" actId="1076"/>
          <ac:picMkLst>
            <pc:docMk/>
            <pc:sldMk cId="771003522" sldId="272"/>
            <ac:picMk id="10" creationId="{D7DA196E-CC1B-440B-BF73-CA4CA9E7205A}"/>
          </ac:picMkLst>
        </pc:picChg>
        <pc:picChg chg="mod">
          <ac:chgData name="Singh, Yuvraj" userId="1f72e517-9013-4c31-b988-1bc15005758c" providerId="ADAL" clId="{601AC7EF-6497-4C11-A39E-4FA1F7E4A427}" dt="2021-12-07T02:51:51.779" v="1245" actId="1076"/>
          <ac:picMkLst>
            <pc:docMk/>
            <pc:sldMk cId="771003522" sldId="272"/>
            <ac:picMk id="12" creationId="{382BFB32-872D-45BE-8F98-7D22EEF6E3F6}"/>
          </ac:picMkLst>
        </pc:picChg>
        <pc:picChg chg="del">
          <ac:chgData name="Singh, Yuvraj" userId="1f72e517-9013-4c31-b988-1bc15005758c" providerId="ADAL" clId="{601AC7EF-6497-4C11-A39E-4FA1F7E4A427}" dt="2021-12-07T02:51:34.110" v="1238" actId="478"/>
          <ac:picMkLst>
            <pc:docMk/>
            <pc:sldMk cId="771003522" sldId="272"/>
            <ac:picMk id="6146" creationId="{9735BFE8-ABAC-4938-82D9-978F6F00E9AD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18:02:28.091" v="1506" actId="1076"/>
        <pc:sldMkLst>
          <pc:docMk/>
          <pc:sldMk cId="1731180349" sldId="290"/>
        </pc:sldMkLst>
        <pc:spChg chg="mod">
          <ac:chgData name="Singh, Yuvraj" userId="1f72e517-9013-4c31-b988-1bc15005758c" providerId="ADAL" clId="{601AC7EF-6497-4C11-A39E-4FA1F7E4A427}" dt="2021-12-07T17:54:32.233" v="1456" actId="20577"/>
          <ac:spMkLst>
            <pc:docMk/>
            <pc:sldMk cId="1731180349" sldId="290"/>
            <ac:spMk id="2" creationId="{F9155E52-7EB1-49B1-BD1D-38ADA3E8F4BF}"/>
          </ac:spMkLst>
        </pc:spChg>
        <pc:spChg chg="del">
          <ac:chgData name="Singh, Yuvraj" userId="1f72e517-9013-4c31-b988-1bc15005758c" providerId="ADAL" clId="{601AC7EF-6497-4C11-A39E-4FA1F7E4A427}" dt="2021-12-07T17:54:37.595" v="1457" actId="478"/>
          <ac:spMkLst>
            <pc:docMk/>
            <pc:sldMk cId="1731180349" sldId="290"/>
            <ac:spMk id="3" creationId="{0481D792-7C4E-4391-B6BE-DD560F1BEDA7}"/>
          </ac:spMkLst>
        </pc:spChg>
        <pc:spChg chg="add mod">
          <ac:chgData name="Singh, Yuvraj" userId="1f72e517-9013-4c31-b988-1bc15005758c" providerId="ADAL" clId="{601AC7EF-6497-4C11-A39E-4FA1F7E4A427}" dt="2021-12-07T18:02:28.091" v="1506" actId="1076"/>
          <ac:spMkLst>
            <pc:docMk/>
            <pc:sldMk cId="1731180349" sldId="290"/>
            <ac:spMk id="4" creationId="{4E1561D4-3FC3-4889-8E37-31B0CD3F399C}"/>
          </ac:spMkLst>
        </pc:spChg>
        <pc:spChg chg="add mod">
          <ac:chgData name="Singh, Yuvraj" userId="1f72e517-9013-4c31-b988-1bc15005758c" providerId="ADAL" clId="{601AC7EF-6497-4C11-A39E-4FA1F7E4A427}" dt="2021-12-07T18:02:28.091" v="1506" actId="1076"/>
          <ac:spMkLst>
            <pc:docMk/>
            <pc:sldMk cId="1731180349" sldId="290"/>
            <ac:spMk id="6" creationId="{562A1886-196C-4BD8-81E0-BBE86AF9A604}"/>
          </ac:spMkLst>
        </pc:spChg>
        <pc:picChg chg="add mod">
          <ac:chgData name="Singh, Yuvraj" userId="1f72e517-9013-4c31-b988-1bc15005758c" providerId="ADAL" clId="{601AC7EF-6497-4C11-A39E-4FA1F7E4A427}" dt="2021-12-07T18:02:28.091" v="1506" actId="1076"/>
          <ac:picMkLst>
            <pc:docMk/>
            <pc:sldMk cId="1731180349" sldId="290"/>
            <ac:picMk id="1026" creationId="{6CC4F135-4DD7-48E8-87D1-9FCA18BAEFBD}"/>
          </ac:picMkLst>
        </pc:picChg>
        <pc:picChg chg="add mod">
          <ac:chgData name="Singh, Yuvraj" userId="1f72e517-9013-4c31-b988-1bc15005758c" providerId="ADAL" clId="{601AC7EF-6497-4C11-A39E-4FA1F7E4A427}" dt="2021-12-07T18:02:28.091" v="1506" actId="1076"/>
          <ac:picMkLst>
            <pc:docMk/>
            <pc:sldMk cId="1731180349" sldId="290"/>
            <ac:picMk id="1028" creationId="{DCA166DC-8D3B-49B3-BEE8-2641D13F26FE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18:04:16.510" v="1560" actId="1076"/>
        <pc:sldMkLst>
          <pc:docMk/>
          <pc:sldMk cId="4237789454" sldId="291"/>
        </pc:sldMkLst>
        <pc:spChg chg="mod">
          <ac:chgData name="Singh, Yuvraj" userId="1f72e517-9013-4c31-b988-1bc15005758c" providerId="ADAL" clId="{601AC7EF-6497-4C11-A39E-4FA1F7E4A427}" dt="2021-12-07T18:02:55.201" v="1539" actId="20577"/>
          <ac:spMkLst>
            <pc:docMk/>
            <pc:sldMk cId="4237789454" sldId="291"/>
            <ac:spMk id="2" creationId="{3769C025-182A-4847-B20E-EC12BF033EB9}"/>
          </ac:spMkLst>
        </pc:spChg>
        <pc:spChg chg="del">
          <ac:chgData name="Singh, Yuvraj" userId="1f72e517-9013-4c31-b988-1bc15005758c" providerId="ADAL" clId="{601AC7EF-6497-4C11-A39E-4FA1F7E4A427}" dt="2021-12-07T18:02:58.031" v="1540" actId="478"/>
          <ac:spMkLst>
            <pc:docMk/>
            <pc:sldMk cId="4237789454" sldId="291"/>
            <ac:spMk id="3" creationId="{2CC2C01F-42FA-422B-A830-C7C82538AD4F}"/>
          </ac:spMkLst>
        </pc:spChg>
        <pc:picChg chg="add mod">
          <ac:chgData name="Singh, Yuvraj" userId="1f72e517-9013-4c31-b988-1bc15005758c" providerId="ADAL" clId="{601AC7EF-6497-4C11-A39E-4FA1F7E4A427}" dt="2021-12-07T18:04:16.510" v="1560" actId="1076"/>
          <ac:picMkLst>
            <pc:docMk/>
            <pc:sldMk cId="4237789454" sldId="291"/>
            <ac:picMk id="2050" creationId="{13588055-DECB-4BC5-9A5B-7923B813BD9E}"/>
          </ac:picMkLst>
        </pc:picChg>
        <pc:picChg chg="add mod">
          <ac:chgData name="Singh, Yuvraj" userId="1f72e517-9013-4c31-b988-1bc15005758c" providerId="ADAL" clId="{601AC7EF-6497-4C11-A39E-4FA1F7E4A427}" dt="2021-12-07T18:04:06.488" v="1557" actId="1076"/>
          <ac:picMkLst>
            <pc:docMk/>
            <pc:sldMk cId="4237789454" sldId="291"/>
            <ac:picMk id="2052" creationId="{2B0F839D-CD2C-49C5-A3F7-BEE604C8E2A3}"/>
          </ac:picMkLst>
        </pc:picChg>
        <pc:picChg chg="add mod">
          <ac:chgData name="Singh, Yuvraj" userId="1f72e517-9013-4c31-b988-1bc15005758c" providerId="ADAL" clId="{601AC7EF-6497-4C11-A39E-4FA1F7E4A427}" dt="2021-12-07T18:04:09.224" v="1558" actId="1076"/>
          <ac:picMkLst>
            <pc:docMk/>
            <pc:sldMk cId="4237789454" sldId="291"/>
            <ac:picMk id="2054" creationId="{3ECD5B63-85F1-4970-84DF-D95584E379F9}"/>
          </ac:picMkLst>
        </pc:picChg>
        <pc:picChg chg="add mod">
          <ac:chgData name="Singh, Yuvraj" userId="1f72e517-9013-4c31-b988-1bc15005758c" providerId="ADAL" clId="{601AC7EF-6497-4C11-A39E-4FA1F7E4A427}" dt="2021-12-07T18:04:03.225" v="1556" actId="1076"/>
          <ac:picMkLst>
            <pc:docMk/>
            <pc:sldMk cId="4237789454" sldId="291"/>
            <ac:picMk id="2056" creationId="{B3A73CD8-91AA-4A6E-8AE0-DCF9FD56415F}"/>
          </ac:picMkLst>
        </pc:picChg>
        <pc:picChg chg="add mod">
          <ac:chgData name="Singh, Yuvraj" userId="1f72e517-9013-4c31-b988-1bc15005758c" providerId="ADAL" clId="{601AC7EF-6497-4C11-A39E-4FA1F7E4A427}" dt="2021-12-07T18:04:14.881" v="1559" actId="1076"/>
          <ac:picMkLst>
            <pc:docMk/>
            <pc:sldMk cId="4237789454" sldId="291"/>
            <ac:picMk id="2058" creationId="{BDE621E7-BAD1-477B-9A08-0490888E0B97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18:09:28.132" v="1750" actId="20577"/>
        <pc:sldMkLst>
          <pc:docMk/>
          <pc:sldMk cId="2367667560" sldId="292"/>
        </pc:sldMkLst>
        <pc:spChg chg="mod">
          <ac:chgData name="Singh, Yuvraj" userId="1f72e517-9013-4c31-b988-1bc15005758c" providerId="ADAL" clId="{601AC7EF-6497-4C11-A39E-4FA1F7E4A427}" dt="2021-12-07T18:04:37.388" v="1587" actId="20577"/>
          <ac:spMkLst>
            <pc:docMk/>
            <pc:sldMk cId="2367667560" sldId="292"/>
            <ac:spMk id="2" creationId="{5ADC333B-689A-4926-94F2-2516412B804B}"/>
          </ac:spMkLst>
        </pc:spChg>
        <pc:spChg chg="del">
          <ac:chgData name="Singh, Yuvraj" userId="1f72e517-9013-4c31-b988-1bc15005758c" providerId="ADAL" clId="{601AC7EF-6497-4C11-A39E-4FA1F7E4A427}" dt="2021-12-07T18:04:35.302" v="1586" actId="478"/>
          <ac:spMkLst>
            <pc:docMk/>
            <pc:sldMk cId="2367667560" sldId="292"/>
            <ac:spMk id="3" creationId="{B611EB9C-8EFA-43F7-BEA3-BF3A99C3778C}"/>
          </ac:spMkLst>
        </pc:spChg>
        <pc:spChg chg="add mod">
          <ac:chgData name="Singh, Yuvraj" userId="1f72e517-9013-4c31-b988-1bc15005758c" providerId="ADAL" clId="{601AC7EF-6497-4C11-A39E-4FA1F7E4A427}" dt="2021-12-07T18:08:34.306" v="1671" actId="1076"/>
          <ac:spMkLst>
            <pc:docMk/>
            <pc:sldMk cId="2367667560" sldId="292"/>
            <ac:spMk id="10" creationId="{423A1A21-DEC2-4C94-913C-B7334E2C480A}"/>
          </ac:spMkLst>
        </pc:spChg>
        <pc:spChg chg="add mod">
          <ac:chgData name="Singh, Yuvraj" userId="1f72e517-9013-4c31-b988-1bc15005758c" providerId="ADAL" clId="{601AC7EF-6497-4C11-A39E-4FA1F7E4A427}" dt="2021-12-07T18:09:28.132" v="1750" actId="20577"/>
          <ac:spMkLst>
            <pc:docMk/>
            <pc:sldMk cId="2367667560" sldId="292"/>
            <ac:spMk id="11" creationId="{264CE2E7-E841-4668-B10E-C2C89D696BF5}"/>
          </ac:spMkLst>
        </pc:spChg>
        <pc:spChg chg="add mod">
          <ac:chgData name="Singh, Yuvraj" userId="1f72e517-9013-4c31-b988-1bc15005758c" providerId="ADAL" clId="{601AC7EF-6497-4C11-A39E-4FA1F7E4A427}" dt="2021-12-07T18:08:47.914" v="1679" actId="1076"/>
          <ac:spMkLst>
            <pc:docMk/>
            <pc:sldMk cId="2367667560" sldId="292"/>
            <ac:spMk id="14" creationId="{BD767CFA-D2FE-4739-B3B6-5444603D2CBE}"/>
          </ac:spMkLst>
        </pc:spChg>
        <pc:picChg chg="add mod">
          <ac:chgData name="Singh, Yuvraj" userId="1f72e517-9013-4c31-b988-1bc15005758c" providerId="ADAL" clId="{601AC7EF-6497-4C11-A39E-4FA1F7E4A427}" dt="2021-12-07T18:07:02.731" v="1618" actId="1076"/>
          <ac:picMkLst>
            <pc:docMk/>
            <pc:sldMk cId="2367667560" sldId="292"/>
            <ac:picMk id="5" creationId="{A9F21E50-4CB5-49D7-BD0B-52E21E7591C8}"/>
          </ac:picMkLst>
        </pc:picChg>
        <pc:picChg chg="add mod">
          <ac:chgData name="Singh, Yuvraj" userId="1f72e517-9013-4c31-b988-1bc15005758c" providerId="ADAL" clId="{601AC7EF-6497-4C11-A39E-4FA1F7E4A427}" dt="2021-12-07T18:08:04.584" v="1632" actId="1076"/>
          <ac:picMkLst>
            <pc:docMk/>
            <pc:sldMk cId="2367667560" sldId="292"/>
            <ac:picMk id="7" creationId="{CFAF0E7C-2D40-41BE-8266-EF3AC94C1E11}"/>
          </ac:picMkLst>
        </pc:picChg>
        <pc:picChg chg="add mod modCrop">
          <ac:chgData name="Singh, Yuvraj" userId="1f72e517-9013-4c31-b988-1bc15005758c" providerId="ADAL" clId="{601AC7EF-6497-4C11-A39E-4FA1F7E4A427}" dt="2021-12-07T18:08:01.408" v="1630" actId="1076"/>
          <ac:picMkLst>
            <pc:docMk/>
            <pc:sldMk cId="2367667560" sldId="292"/>
            <ac:picMk id="9" creationId="{124087D5-C45A-4FFB-A3E8-E073C45DAD3E}"/>
          </ac:picMkLst>
        </pc:picChg>
        <pc:picChg chg="add mod">
          <ac:chgData name="Singh, Yuvraj" userId="1f72e517-9013-4c31-b988-1bc15005758c" providerId="ADAL" clId="{601AC7EF-6497-4C11-A39E-4FA1F7E4A427}" dt="2021-12-07T18:07:04.930" v="1619" actId="1076"/>
          <ac:picMkLst>
            <pc:docMk/>
            <pc:sldMk cId="2367667560" sldId="292"/>
            <ac:picMk id="3074" creationId="{334BD63A-17EC-4317-969B-C95AF8870A66}"/>
          </ac:picMkLst>
        </pc:picChg>
        <pc:picChg chg="add mod">
          <ac:chgData name="Singh, Yuvraj" userId="1f72e517-9013-4c31-b988-1bc15005758c" providerId="ADAL" clId="{601AC7EF-6497-4C11-A39E-4FA1F7E4A427}" dt="2021-12-07T18:07:07.773" v="1620" actId="1076"/>
          <ac:picMkLst>
            <pc:docMk/>
            <pc:sldMk cId="2367667560" sldId="292"/>
            <ac:picMk id="3076" creationId="{4EC58A7D-6C09-408F-A74D-8ADE54D82EE0}"/>
          </ac:picMkLst>
        </pc:picChg>
        <pc:picChg chg="add mod">
          <ac:chgData name="Singh, Yuvraj" userId="1f72e517-9013-4c31-b988-1bc15005758c" providerId="ADAL" clId="{601AC7EF-6497-4C11-A39E-4FA1F7E4A427}" dt="2021-12-07T18:06:57.810" v="1616" actId="1076"/>
          <ac:picMkLst>
            <pc:docMk/>
            <pc:sldMk cId="2367667560" sldId="292"/>
            <ac:picMk id="3078" creationId="{F8ED2554-B59F-4124-A784-B802B7A6AA60}"/>
          </ac:picMkLst>
        </pc:picChg>
      </pc:sldChg>
      <pc:sldMasterChg chg="addSp modSp">
        <pc:chgData name="Singh, Yuvraj" userId="1f72e517-9013-4c31-b988-1bc15005758c" providerId="ADAL" clId="{601AC7EF-6497-4C11-A39E-4FA1F7E4A427}" dt="2021-12-07T02:20:14.347" v="65" actId="403"/>
        <pc:sldMasterMkLst>
          <pc:docMk/>
          <pc:sldMasterMk cId="4195295401" sldId="2147483684"/>
        </pc:sldMasterMkLst>
        <pc:spChg chg="mod">
          <ac:chgData name="Singh, Yuvraj" userId="1f72e517-9013-4c31-b988-1bc15005758c" providerId="ADAL" clId="{601AC7EF-6497-4C11-A39E-4FA1F7E4A427}" dt="2021-12-07T02:20:05.174" v="61" actId="404"/>
          <ac:spMkLst>
            <pc:docMk/>
            <pc:sldMasterMk cId="4195295401" sldId="2147483684"/>
            <ac:spMk id="2" creationId="{B1F3B1DE-0598-444F-918E-42F7970BAD50}"/>
          </ac:spMkLst>
        </pc:spChg>
        <pc:spChg chg="mod">
          <ac:chgData name="Singh, Yuvraj" userId="1f72e517-9013-4c31-b988-1bc15005758c" providerId="ADAL" clId="{601AC7EF-6497-4C11-A39E-4FA1F7E4A427}" dt="2021-12-07T02:20:14.347" v="65" actId="403"/>
          <ac:spMkLst>
            <pc:docMk/>
            <pc:sldMasterMk cId="4195295401" sldId="2147483684"/>
            <ac:spMk id="3" creationId="{707BD4A6-A86C-48D3-AE7B-818C4B0B92B6}"/>
          </ac:spMkLst>
        </pc:spChg>
        <pc:picChg chg="add mod">
          <ac:chgData name="Singh, Yuvraj" userId="1f72e517-9013-4c31-b988-1bc15005758c" providerId="ADAL" clId="{601AC7EF-6497-4C11-A39E-4FA1F7E4A427}" dt="2021-12-07T02:19:58.343" v="58" actId="1035"/>
          <ac:picMkLst>
            <pc:docMk/>
            <pc:sldMasterMk cId="4195295401" sldId="2147483684"/>
            <ac:picMk id="1026" creationId="{AC9D1B22-98AD-4A38-BEAB-4602F221B574}"/>
          </ac:picMkLst>
        </pc:picChg>
      </pc:sldMasterChg>
    </pc:docChg>
  </pc:docChgLst>
  <pc:docChgLst>
    <pc:chgData name="Gu, Hanlei" userId="S::gu.899@buckeyemail.osu.edu::566ed089-e2ce-4058-bfc9-fad3ec083d45" providerId="AD" clId="Web-{C5452C1E-8144-3284-AB5A-A00373A0B3CF}"/>
    <pc:docChg chg="addSld delSld modSld sldOrd modSection">
      <pc:chgData name="Gu, Hanlei" userId="S::gu.899@buckeyemail.osu.edu::566ed089-e2ce-4058-bfc9-fad3ec083d45" providerId="AD" clId="Web-{C5452C1E-8144-3284-AB5A-A00373A0B3CF}" dt="2021-12-07T03:14:49.822" v="685" actId="1076"/>
      <pc:docMkLst>
        <pc:docMk/>
      </pc:docMkLst>
      <pc:sldChg chg="addSp delSp modSp del ord">
        <pc:chgData name="Gu, Hanlei" userId="S::gu.899@buckeyemail.osu.edu::566ed089-e2ce-4058-bfc9-fad3ec083d45" providerId="AD" clId="Web-{C5452C1E-8144-3284-AB5A-A00373A0B3CF}" dt="2021-12-07T03:12:36.571" v="677"/>
        <pc:sldMkLst>
          <pc:docMk/>
          <pc:sldMk cId="1628145340" sldId="257"/>
        </pc:sldMkLst>
        <pc:spChg chg="mod">
          <ac:chgData name="Gu, Hanlei" userId="S::gu.899@buckeyemail.osu.edu::566ed089-e2ce-4058-bfc9-fad3ec083d45" providerId="AD" clId="Web-{C5452C1E-8144-3284-AB5A-A00373A0B3CF}" dt="2021-12-07T02:11:09.898" v="1" actId="20577"/>
          <ac:spMkLst>
            <pc:docMk/>
            <pc:sldMk cId="1628145340" sldId="257"/>
            <ac:spMk id="2" creationId="{1DE2C6F0-B685-49C5-911E-0096005AF0C4}"/>
          </ac:spMkLst>
        </pc:spChg>
        <pc:spChg chg="mod">
          <ac:chgData name="Gu, Hanlei" userId="S::gu.899@buckeyemail.osu.edu::566ed089-e2ce-4058-bfc9-fad3ec083d45" providerId="AD" clId="Web-{C5452C1E-8144-3284-AB5A-A00373A0B3CF}" dt="2021-12-07T03:12:34.336" v="676" actId="20577"/>
          <ac:spMkLst>
            <pc:docMk/>
            <pc:sldMk cId="1628145340" sldId="257"/>
            <ac:spMk id="3" creationId="{EE5A6C22-9838-4B15-B696-EB02EC576E24}"/>
          </ac:spMkLst>
        </pc:spChg>
        <pc:picChg chg="add del mod">
          <ac:chgData name="Gu, Hanlei" userId="S::gu.899@buckeyemail.osu.edu::566ed089-e2ce-4058-bfc9-fad3ec083d45" providerId="AD" clId="Web-{C5452C1E-8144-3284-AB5A-A00373A0B3CF}" dt="2021-12-07T02:23:25.389" v="96"/>
          <ac:picMkLst>
            <pc:docMk/>
            <pc:sldMk cId="1628145340" sldId="257"/>
            <ac:picMk id="4" creationId="{57D5EEC4-1A63-40D0-BDED-223CB7BAF780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28:49.610" v="202"/>
          <ac:picMkLst>
            <pc:docMk/>
            <pc:sldMk cId="1628145340" sldId="257"/>
            <ac:picMk id="5" creationId="{42F7E0C0-63D1-4BC9-B64C-CD56054814D8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33:18.941" v="275"/>
          <ac:picMkLst>
            <pc:docMk/>
            <pc:sldMk cId="1628145340" sldId="257"/>
            <ac:picMk id="6" creationId="{98D89634-96DB-4D05-A22C-4D02D1A85224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33:18.941" v="274"/>
          <ac:picMkLst>
            <pc:docMk/>
            <pc:sldMk cId="1628145340" sldId="257"/>
            <ac:picMk id="7" creationId="{CA825844-99EB-49CE-A600-3C0C5AC84CE0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33:18.941" v="273"/>
          <ac:picMkLst>
            <pc:docMk/>
            <pc:sldMk cId="1628145340" sldId="257"/>
            <ac:picMk id="8" creationId="{F14A3C22-D78F-47A0-946D-9AA599E6A362}"/>
          </ac:picMkLst>
        </pc:picChg>
      </pc:sldChg>
      <pc:sldChg chg="new del">
        <pc:chgData name="Gu, Hanlei" userId="S::gu.899@buckeyemail.osu.edu::566ed089-e2ce-4058-bfc9-fad3ec083d45" providerId="AD" clId="Web-{C5452C1E-8144-3284-AB5A-A00373A0B3CF}" dt="2021-12-07T02:22:48.170" v="86"/>
        <pc:sldMkLst>
          <pc:docMk/>
          <pc:sldMk cId="1002965719" sldId="260"/>
        </pc:sldMkLst>
      </pc:sldChg>
      <pc:sldChg chg="addSp delSp modSp add ord replId">
        <pc:chgData name="Gu, Hanlei" userId="S::gu.899@buckeyemail.osu.edu::566ed089-e2ce-4058-bfc9-fad3ec083d45" providerId="AD" clId="Web-{C5452C1E-8144-3284-AB5A-A00373A0B3CF}" dt="2021-12-07T02:25:55.437" v="149" actId="1076"/>
        <pc:sldMkLst>
          <pc:docMk/>
          <pc:sldMk cId="785326202" sldId="262"/>
        </pc:sldMkLst>
        <pc:spChg chg="mod">
          <ac:chgData name="Gu, Hanlei" userId="S::gu.899@buckeyemail.osu.edu::566ed089-e2ce-4058-bfc9-fad3ec083d45" providerId="AD" clId="Web-{C5452C1E-8144-3284-AB5A-A00373A0B3CF}" dt="2021-12-07T02:25:39.937" v="147" actId="20577"/>
          <ac:spMkLst>
            <pc:docMk/>
            <pc:sldMk cId="785326202" sldId="262"/>
            <ac:spMk id="2" creationId="{DA007899-49AA-45AE-91F7-9FB0931AB417}"/>
          </ac:spMkLst>
        </pc:spChg>
        <pc:spChg chg="del mod">
          <ac:chgData name="Gu, Hanlei" userId="S::gu.899@buckeyemail.osu.edu::566ed089-e2ce-4058-bfc9-fad3ec083d45" providerId="AD" clId="Web-{C5452C1E-8144-3284-AB5A-A00373A0B3CF}" dt="2021-12-07T02:25:51.921" v="148"/>
          <ac:spMkLst>
            <pc:docMk/>
            <pc:sldMk cId="785326202" sldId="262"/>
            <ac:spMk id="8" creationId="{B558376A-1280-4267-91D1-17FA00D7B3AE}"/>
          </ac:spMkLst>
        </pc:spChg>
        <pc:spChg chg="del mod">
          <ac:chgData name="Gu, Hanlei" userId="S::gu.899@buckeyemail.osu.edu::566ed089-e2ce-4058-bfc9-fad3ec083d45" providerId="AD" clId="Web-{C5452C1E-8144-3284-AB5A-A00373A0B3CF}" dt="2021-12-07T02:25:25.749" v="139"/>
          <ac:spMkLst>
            <pc:docMk/>
            <pc:sldMk cId="785326202" sldId="262"/>
            <ac:spMk id="9" creationId="{74E0EDC9-1883-485F-958B-BCBB328E27E6}"/>
          </ac:spMkLst>
        </pc:spChg>
        <pc:picChg chg="add mod">
          <ac:chgData name="Gu, Hanlei" userId="S::gu.899@buckeyemail.osu.edu::566ed089-e2ce-4058-bfc9-fad3ec083d45" providerId="AD" clId="Web-{C5452C1E-8144-3284-AB5A-A00373A0B3CF}" dt="2021-12-07T02:25:55.437" v="149" actId="1076"/>
          <ac:picMkLst>
            <pc:docMk/>
            <pc:sldMk cId="785326202" sldId="262"/>
            <ac:picMk id="3" creationId="{39EB80FE-6D40-45FA-909E-C57F8D00853D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2:23:27.889" v="97"/>
          <ac:picMkLst>
            <pc:docMk/>
            <pc:sldMk cId="785326202" sldId="262"/>
            <ac:picMk id="5" creationId="{EEDD8C81-2376-418D-A8B0-96BB0C53BB44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2:23:29.061" v="98"/>
          <ac:picMkLst>
            <pc:docMk/>
            <pc:sldMk cId="785326202" sldId="262"/>
            <ac:picMk id="7" creationId="{0A44746A-A625-4CC3-B88A-6DA6CBFD1755}"/>
          </ac:picMkLst>
        </pc:picChg>
      </pc:sldChg>
      <pc:sldChg chg="addSp delSp modSp add ord replId">
        <pc:chgData name="Gu, Hanlei" userId="S::gu.899@buckeyemail.osu.edu::566ed089-e2ce-4058-bfc9-fad3ec083d45" providerId="AD" clId="Web-{C5452C1E-8144-3284-AB5A-A00373A0B3CF}" dt="2021-12-07T02:59:36.220" v="580"/>
        <pc:sldMkLst>
          <pc:docMk/>
          <pc:sldMk cId="911918327" sldId="263"/>
        </pc:sldMkLst>
        <pc:spChg chg="mod">
          <ac:chgData name="Gu, Hanlei" userId="S::gu.899@buckeyemail.osu.edu::566ed089-e2ce-4058-bfc9-fad3ec083d45" providerId="AD" clId="Web-{C5452C1E-8144-3284-AB5A-A00373A0B3CF}" dt="2021-12-07T02:28:38.251" v="201" actId="20577"/>
          <ac:spMkLst>
            <pc:docMk/>
            <pc:sldMk cId="911918327" sldId="263"/>
            <ac:spMk id="2" creationId="{DA007899-49AA-45AE-91F7-9FB0931AB417}"/>
          </ac:spMkLst>
        </pc:spChg>
        <pc:spChg chg="add mod">
          <ac:chgData name="Gu, Hanlei" userId="S::gu.899@buckeyemail.osu.edu::566ed089-e2ce-4058-bfc9-fad3ec083d45" providerId="AD" clId="Web-{C5452C1E-8144-3284-AB5A-A00373A0B3CF}" dt="2021-12-07T02:43:47.056" v="435" actId="20577"/>
          <ac:spMkLst>
            <pc:docMk/>
            <pc:sldMk cId="911918327" sldId="263"/>
            <ac:spMk id="8" creationId="{647FBF0F-E49F-4064-BB4F-FB1FC6E10D32}"/>
          </ac:spMkLst>
        </pc:spChg>
        <pc:picChg chg="del">
          <ac:chgData name="Gu, Hanlei" userId="S::gu.899@buckeyemail.osu.edu::566ed089-e2ce-4058-bfc9-fad3ec083d45" providerId="AD" clId="Web-{C5452C1E-8144-3284-AB5A-A00373A0B3CF}" dt="2021-12-07T02:28:51.970" v="203"/>
          <ac:picMkLst>
            <pc:docMk/>
            <pc:sldMk cId="911918327" sldId="263"/>
            <ac:picMk id="3" creationId="{39EB80FE-6D40-45FA-909E-C57F8D00853D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29:48.627" v="207"/>
          <ac:picMkLst>
            <pc:docMk/>
            <pc:sldMk cId="911918327" sldId="263"/>
            <ac:picMk id="4" creationId="{07C0E1B1-0491-468F-98D3-113846BF41C8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30:03.174" v="209"/>
          <ac:picMkLst>
            <pc:docMk/>
            <pc:sldMk cId="911918327" sldId="263"/>
            <ac:picMk id="5" creationId="{F8E8FCC9-9FF5-4705-BACA-AF1BED6895F9}"/>
          </ac:picMkLst>
        </pc:picChg>
        <pc:picChg chg="add mod">
          <ac:chgData name="Gu, Hanlei" userId="S::gu.899@buckeyemail.osu.edu::566ed089-e2ce-4058-bfc9-fad3ec083d45" providerId="AD" clId="Web-{C5452C1E-8144-3284-AB5A-A00373A0B3CF}" dt="2021-12-07T02:31:46.393" v="215" actId="14100"/>
          <ac:picMkLst>
            <pc:docMk/>
            <pc:sldMk cId="911918327" sldId="263"/>
            <ac:picMk id="6" creationId="{A4384599-145D-487E-8BCF-A60FD2317621}"/>
          </ac:picMkLst>
        </pc:picChg>
      </pc:sldChg>
      <pc:sldChg chg="addSp delSp modSp add replId">
        <pc:chgData name="Gu, Hanlei" userId="S::gu.899@buckeyemail.osu.edu::566ed089-e2ce-4058-bfc9-fad3ec083d45" providerId="AD" clId="Web-{C5452C1E-8144-3284-AB5A-A00373A0B3CF}" dt="2021-12-07T03:00:46.408" v="590" actId="20577"/>
        <pc:sldMkLst>
          <pc:docMk/>
          <pc:sldMk cId="1584485597" sldId="267"/>
        </pc:sldMkLst>
        <pc:spChg chg="mod">
          <ac:chgData name="Gu, Hanlei" userId="S::gu.899@buckeyemail.osu.edu::566ed089-e2ce-4058-bfc9-fad3ec083d45" providerId="AD" clId="Web-{C5452C1E-8144-3284-AB5A-A00373A0B3CF}" dt="2021-12-07T03:00:46.408" v="590" actId="20577"/>
          <ac:spMkLst>
            <pc:docMk/>
            <pc:sldMk cId="1584485597" sldId="267"/>
            <ac:spMk id="2" creationId="{DA007899-49AA-45AE-91F7-9FB0931AB417}"/>
          </ac:spMkLst>
        </pc:spChg>
        <pc:spChg chg="add mod">
          <ac:chgData name="Gu, Hanlei" userId="S::gu.899@buckeyemail.osu.edu::566ed089-e2ce-4058-bfc9-fad3ec083d45" providerId="AD" clId="Web-{C5452C1E-8144-3284-AB5A-A00373A0B3CF}" dt="2021-12-07T02:37:10.818" v="358" actId="20577"/>
          <ac:spMkLst>
            <pc:docMk/>
            <pc:sldMk cId="1584485597" sldId="267"/>
            <ac:spMk id="8" creationId="{A42051DD-DB17-42BB-9B33-5959C84B790F}"/>
          </ac:spMkLst>
        </pc:spChg>
        <pc:spChg chg="add mod">
          <ac:chgData name="Gu, Hanlei" userId="S::gu.899@buckeyemail.osu.edu::566ed089-e2ce-4058-bfc9-fad3ec083d45" providerId="AD" clId="Web-{C5452C1E-8144-3284-AB5A-A00373A0B3CF}" dt="2021-12-07T02:56:45.140" v="562" actId="1076"/>
          <ac:spMkLst>
            <pc:docMk/>
            <pc:sldMk cId="1584485597" sldId="267"/>
            <ac:spMk id="10" creationId="{F9F33B36-01D1-4940-A154-BF1F86FB29C4}"/>
          </ac:spMkLst>
        </pc:spChg>
        <pc:picChg chg="add mod">
          <ac:chgData name="Gu, Hanlei" userId="S::gu.899@buckeyemail.osu.edu::566ed089-e2ce-4058-bfc9-fad3ec083d45" providerId="AD" clId="Web-{C5452C1E-8144-3284-AB5A-A00373A0B3CF}" dt="2021-12-07T02:36:26.521" v="312" actId="1076"/>
          <ac:picMkLst>
            <pc:docMk/>
            <pc:sldMk cId="1584485597" sldId="267"/>
            <ac:picMk id="3" creationId="{CA051EC4-F6DA-42FF-9EC1-A03389CA4BEF}"/>
          </ac:picMkLst>
        </pc:picChg>
        <pc:picChg chg="add mod">
          <ac:chgData name="Gu, Hanlei" userId="S::gu.899@buckeyemail.osu.edu::566ed089-e2ce-4058-bfc9-fad3ec083d45" providerId="AD" clId="Web-{C5452C1E-8144-3284-AB5A-A00373A0B3CF}" dt="2021-12-07T02:36:27.927" v="313" actId="1076"/>
          <ac:picMkLst>
            <pc:docMk/>
            <pc:sldMk cId="1584485597" sldId="267"/>
            <ac:picMk id="4" creationId="{75F86451-0836-409B-A615-4BDA472514E7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35:14.411" v="304"/>
          <ac:picMkLst>
            <pc:docMk/>
            <pc:sldMk cId="1584485597" sldId="267"/>
            <ac:picMk id="5" creationId="{6E6FA34A-A7C3-4EEF-B93F-1F361A94BCED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2:33:04.269" v="267"/>
          <ac:picMkLst>
            <pc:docMk/>
            <pc:sldMk cId="1584485597" sldId="267"/>
            <ac:picMk id="6" creationId="{A4384599-145D-487E-8BCF-A60FD2317621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59:03.189" v="578"/>
          <ac:picMkLst>
            <pc:docMk/>
            <pc:sldMk cId="1584485597" sldId="267"/>
            <ac:picMk id="11" creationId="{533310B4-BBA7-47F4-85F6-7FE2836CA519}"/>
          </ac:picMkLst>
        </pc:picChg>
      </pc:sldChg>
      <pc:sldChg chg="addSp delSp modSp add ord replId">
        <pc:chgData name="Gu, Hanlei" userId="S::gu.899@buckeyemail.osu.edu::566ed089-e2ce-4058-bfc9-fad3ec083d45" providerId="AD" clId="Web-{C5452C1E-8144-3284-AB5A-A00373A0B3CF}" dt="2021-12-07T03:14:49.822" v="685" actId="1076"/>
        <pc:sldMkLst>
          <pc:docMk/>
          <pc:sldMk cId="2123320491" sldId="271"/>
        </pc:sldMkLst>
        <pc:spChg chg="add del">
          <ac:chgData name="Gu, Hanlei" userId="S::gu.899@buckeyemail.osu.edu::566ed089-e2ce-4058-bfc9-fad3ec083d45" providerId="AD" clId="Web-{C5452C1E-8144-3284-AB5A-A00373A0B3CF}" dt="2021-12-07T02:45:06.213" v="440"/>
          <ac:spMkLst>
            <pc:docMk/>
            <pc:sldMk cId="2123320491" sldId="271"/>
            <ac:spMk id="3" creationId="{754DCFD3-9F5E-414D-874D-95FA6B0F4019}"/>
          </ac:spMkLst>
        </pc:spChg>
        <pc:spChg chg="add mod">
          <ac:chgData name="Gu, Hanlei" userId="S::gu.899@buckeyemail.osu.edu::566ed089-e2ce-4058-bfc9-fad3ec083d45" providerId="AD" clId="Web-{C5452C1E-8144-3284-AB5A-A00373A0B3CF}" dt="2021-12-07T02:54:31.811" v="547" actId="20577"/>
          <ac:spMkLst>
            <pc:docMk/>
            <pc:sldMk cId="2123320491" sldId="271"/>
            <ac:spMk id="4" creationId="{FFDAEF83-208C-4B3E-BF3D-BD7F5515D106}"/>
          </ac:spMkLst>
        </pc:spChg>
        <pc:spChg chg="add del">
          <ac:chgData name="Gu, Hanlei" userId="S::gu.899@buckeyemail.osu.edu::566ed089-e2ce-4058-bfc9-fad3ec083d45" providerId="AD" clId="Web-{C5452C1E-8144-3284-AB5A-A00373A0B3CF}" dt="2021-12-07T02:45:25.541" v="442"/>
          <ac:spMkLst>
            <pc:docMk/>
            <pc:sldMk cId="2123320491" sldId="271"/>
            <ac:spMk id="8" creationId="{647FBF0F-E49F-4064-BB4F-FB1FC6E10D32}"/>
          </ac:spMkLst>
        </pc:spChg>
        <pc:picChg chg="add mod">
          <ac:chgData name="Gu, Hanlei" userId="S::gu.899@buckeyemail.osu.edu::566ed089-e2ce-4058-bfc9-fad3ec083d45" providerId="AD" clId="Web-{C5452C1E-8144-3284-AB5A-A00373A0B3CF}" dt="2021-12-07T03:14:12.181" v="683" actId="1076"/>
          <ac:picMkLst>
            <pc:docMk/>
            <pc:sldMk cId="2123320491" sldId="271"/>
            <ac:picMk id="5" creationId="{B66C9373-0E64-4948-A83E-8F685165B25B}"/>
          </ac:picMkLst>
        </pc:picChg>
        <pc:picChg chg="mod">
          <ac:chgData name="Gu, Hanlei" userId="S::gu.899@buckeyemail.osu.edu::566ed089-e2ce-4058-bfc9-fad3ec083d45" providerId="AD" clId="Web-{C5452C1E-8144-3284-AB5A-A00373A0B3CF}" dt="2021-12-07T03:14:49.822" v="685" actId="1076"/>
          <ac:picMkLst>
            <pc:docMk/>
            <pc:sldMk cId="2123320491" sldId="271"/>
            <ac:picMk id="6" creationId="{A4384599-145D-487E-8BCF-A60FD2317621}"/>
          </ac:picMkLst>
        </pc:picChg>
      </pc:sldChg>
      <pc:sldChg chg="addSp delSp modSp add replId">
        <pc:chgData name="Gu, Hanlei" userId="S::gu.899@buckeyemail.osu.edu::566ed089-e2ce-4058-bfc9-fad3ec083d45" providerId="AD" clId="Web-{C5452C1E-8144-3284-AB5A-A00373A0B3CF}" dt="2021-12-07T03:01:53.315" v="655" actId="1076"/>
        <pc:sldMkLst>
          <pc:docMk/>
          <pc:sldMk cId="2291061457" sldId="273"/>
        </pc:sldMkLst>
        <pc:spChg chg="mod">
          <ac:chgData name="Gu, Hanlei" userId="S::gu.899@buckeyemail.osu.edu::566ed089-e2ce-4058-bfc9-fad3ec083d45" providerId="AD" clId="Web-{C5452C1E-8144-3284-AB5A-A00373A0B3CF}" dt="2021-12-07T03:00:54.096" v="595" actId="20577"/>
          <ac:spMkLst>
            <pc:docMk/>
            <pc:sldMk cId="2291061457" sldId="273"/>
            <ac:spMk id="2" creationId="{DA007899-49AA-45AE-91F7-9FB0931AB417}"/>
          </ac:spMkLst>
        </pc:spChg>
        <pc:spChg chg="add mod">
          <ac:chgData name="Gu, Hanlei" userId="S::gu.899@buckeyemail.osu.edu::566ed089-e2ce-4058-bfc9-fad3ec083d45" providerId="AD" clId="Web-{C5452C1E-8144-3284-AB5A-A00373A0B3CF}" dt="2021-12-07T03:01:53.315" v="655" actId="1076"/>
          <ac:spMkLst>
            <pc:docMk/>
            <pc:sldMk cId="2291061457" sldId="273"/>
            <ac:spMk id="5" creationId="{F55B1F97-CEF5-4127-8F3B-07D093C2E24C}"/>
          </ac:spMkLst>
        </pc:spChg>
        <pc:spChg chg="del">
          <ac:chgData name="Gu, Hanlei" userId="S::gu.899@buckeyemail.osu.edu::566ed089-e2ce-4058-bfc9-fad3ec083d45" providerId="AD" clId="Web-{C5452C1E-8144-3284-AB5A-A00373A0B3CF}" dt="2021-12-07T02:58:43.329" v="574"/>
          <ac:spMkLst>
            <pc:docMk/>
            <pc:sldMk cId="2291061457" sldId="273"/>
            <ac:spMk id="8" creationId="{A42051DD-DB17-42BB-9B33-5959C84B790F}"/>
          </ac:spMkLst>
        </pc:spChg>
        <pc:spChg chg="del">
          <ac:chgData name="Gu, Hanlei" userId="S::gu.899@buckeyemail.osu.edu::566ed089-e2ce-4058-bfc9-fad3ec083d45" providerId="AD" clId="Web-{C5452C1E-8144-3284-AB5A-A00373A0B3CF}" dt="2021-12-07T02:58:22.876" v="572"/>
          <ac:spMkLst>
            <pc:docMk/>
            <pc:sldMk cId="2291061457" sldId="273"/>
            <ac:spMk id="10" creationId="{F9F33B36-01D1-4940-A154-BF1F86FB29C4}"/>
          </ac:spMkLst>
        </pc:spChg>
        <pc:picChg chg="del">
          <ac:chgData name="Gu, Hanlei" userId="S::gu.899@buckeyemail.osu.edu::566ed089-e2ce-4058-bfc9-fad3ec083d45" providerId="AD" clId="Web-{C5452C1E-8144-3284-AB5A-A00373A0B3CF}" dt="2021-12-07T02:58:09.594" v="568"/>
          <ac:picMkLst>
            <pc:docMk/>
            <pc:sldMk cId="2291061457" sldId="273"/>
            <ac:picMk id="3" creationId="{CA051EC4-F6DA-42FF-9EC1-A03389CA4BEF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2:58:11.469" v="570"/>
          <ac:picMkLst>
            <pc:docMk/>
            <pc:sldMk cId="2291061457" sldId="273"/>
            <ac:picMk id="4" creationId="{75F86451-0836-409B-A615-4BDA472514E7}"/>
          </ac:picMkLst>
        </pc:picChg>
        <pc:picChg chg="mod">
          <ac:chgData name="Gu, Hanlei" userId="S::gu.899@buckeyemail.osu.edu::566ed089-e2ce-4058-bfc9-fad3ec083d45" providerId="AD" clId="Web-{C5452C1E-8144-3284-AB5A-A00373A0B3CF}" dt="2021-12-07T03:01:20.096" v="600" actId="1076"/>
          <ac:picMkLst>
            <pc:docMk/>
            <pc:sldMk cId="2291061457" sldId="273"/>
            <ac:picMk id="11" creationId="{533310B4-BBA7-47F4-85F6-7FE2836CA519}"/>
          </ac:picMkLst>
        </pc:picChg>
      </pc:sldChg>
      <pc:sldChg chg="addSp delSp modSp add ord replId">
        <pc:chgData name="Gu, Hanlei" userId="S::gu.899@buckeyemail.osu.edu::566ed089-e2ce-4058-bfc9-fad3ec083d45" providerId="AD" clId="Web-{C5452C1E-8144-3284-AB5A-A00373A0B3CF}" dt="2021-12-07T03:04:21.551" v="673" actId="14100"/>
        <pc:sldMkLst>
          <pc:docMk/>
          <pc:sldMk cId="2031267444" sldId="274"/>
        </pc:sldMkLst>
        <pc:spChg chg="del">
          <ac:chgData name="Gu, Hanlei" userId="S::gu.899@buckeyemail.osu.edu::566ed089-e2ce-4058-bfc9-fad3ec083d45" providerId="AD" clId="Web-{C5452C1E-8144-3284-AB5A-A00373A0B3CF}" dt="2021-12-07T03:02:02.143" v="658"/>
          <ac:spMkLst>
            <pc:docMk/>
            <pc:sldMk cId="2031267444" sldId="274"/>
            <ac:spMk id="5" creationId="{F55B1F97-CEF5-4127-8F3B-07D093C2E24C}"/>
          </ac:spMkLst>
        </pc:spChg>
        <pc:picChg chg="add del mod">
          <ac:chgData name="Gu, Hanlei" userId="S::gu.899@buckeyemail.osu.edu::566ed089-e2ce-4058-bfc9-fad3ec083d45" providerId="AD" clId="Web-{C5452C1E-8144-3284-AB5A-A00373A0B3CF}" dt="2021-12-07T03:04:04.535" v="667"/>
          <ac:picMkLst>
            <pc:docMk/>
            <pc:sldMk cId="2031267444" sldId="274"/>
            <ac:picMk id="3" creationId="{2E04EE0C-AD54-413E-A912-19A96D8F5417}"/>
          </ac:picMkLst>
        </pc:picChg>
        <pc:picChg chg="add mod">
          <ac:chgData name="Gu, Hanlei" userId="S::gu.899@buckeyemail.osu.edu::566ed089-e2ce-4058-bfc9-fad3ec083d45" providerId="AD" clId="Web-{C5452C1E-8144-3284-AB5A-A00373A0B3CF}" dt="2021-12-07T03:04:21.551" v="673" actId="14100"/>
          <ac:picMkLst>
            <pc:docMk/>
            <pc:sldMk cId="2031267444" sldId="274"/>
            <ac:picMk id="4" creationId="{C2C34B9C-E3A6-4E74-9405-D8E58BD2E77D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3:02:00.284" v="657"/>
          <ac:picMkLst>
            <pc:docMk/>
            <pc:sldMk cId="2031267444" sldId="274"/>
            <ac:picMk id="11" creationId="{533310B4-BBA7-47F4-85F6-7FE2836CA519}"/>
          </ac:picMkLst>
        </pc:picChg>
      </pc:sldChg>
      <pc:sldChg chg="delSp modSp add replId">
        <pc:chgData name="Gu, Hanlei" userId="S::gu.899@buckeyemail.osu.edu::566ed089-e2ce-4058-bfc9-fad3ec083d45" providerId="AD" clId="Web-{C5452C1E-8144-3284-AB5A-A00373A0B3CF}" dt="2021-12-07T03:04:32.316" v="674" actId="1076"/>
        <pc:sldMkLst>
          <pc:docMk/>
          <pc:sldMk cId="457036239" sldId="275"/>
        </pc:sldMkLst>
        <pc:picChg chg="mod">
          <ac:chgData name="Gu, Hanlei" userId="S::gu.899@buckeyemail.osu.edu::566ed089-e2ce-4058-bfc9-fad3ec083d45" providerId="AD" clId="Web-{C5452C1E-8144-3284-AB5A-A00373A0B3CF}" dt="2021-12-07T03:04:32.316" v="674" actId="1076"/>
          <ac:picMkLst>
            <pc:docMk/>
            <pc:sldMk cId="457036239" sldId="275"/>
            <ac:picMk id="3" creationId="{2E04EE0C-AD54-413E-A912-19A96D8F5417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3:04:02.941" v="666"/>
          <ac:picMkLst>
            <pc:docMk/>
            <pc:sldMk cId="457036239" sldId="275"/>
            <ac:picMk id="4" creationId="{C2C34B9C-E3A6-4E74-9405-D8E58BD2E77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6C26-655C-420D-AC9A-5C1D25FF4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39EA-F91F-4133-AADE-4589CB8D4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1252C-A36B-4337-B937-FD2435BA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86759-E028-4A20-996B-8BBB9B35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2CA5-48CF-4852-B31C-DDE334A9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4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241E-0ADD-4E0E-8895-7058C97A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178B1-FF5E-480B-AC33-D829D3286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8BE47-BC68-4707-A439-6F4FDD9F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A090F-3330-46A5-9128-8E2CDD5A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E0449-15A2-4614-8BC8-E24F88D3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8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B74784-67EC-4DB6-9DBC-BEF7ED02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68F00-EB2C-4037-9797-EEF8FB24A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89B13-D0B1-428C-AEB5-951A4E6E1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F70BE-A4D2-45EF-9AEB-33996840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A0FAC-768C-4C63-AEFB-74D73379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41A3-B5BB-4F8E-8DCA-EF7AFB7F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F4515-7129-4CB7-A721-87A715A97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5A225-4AEA-475E-BECE-332659F1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92A30-3216-4D52-B520-2D7C25A5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E4EC5-CFFD-4263-8051-139A6680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21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0334-3F17-4DDA-8984-02A83D8E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26983-B241-46F0-9ACA-A8A0FD827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B3DB5-411C-45C9-BF10-BF5B124C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5C56-6B45-47C2-8D50-173DE811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CAC57-2DE1-4616-A6DD-3213428F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7EE3-E4DE-4B20-A6AB-AF1A4AC1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72D7-CE2A-4F36-BA1F-0E7DE8FAB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5A12E-5301-4B14-B5E0-C2D1F4A83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79527-F549-43CD-882A-D4FCE165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473E1-802A-4199-AD46-3E293453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AD50A-FCD8-4011-9415-EFA19056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9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9442-DB64-4FFF-A8D0-5DCB0AFA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C6771-038B-457E-B9E5-A8CD5455E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400C7-B290-41C8-978E-6578F171E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6A35C-CF1B-4001-9D5B-AC90AC5E3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A8CEE-9A08-4193-9C4A-30A96AA6D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6933E-643C-4697-A606-88D16957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F2760-A1A6-4066-A8A0-002C9EA9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8E3DF-236A-40CD-9927-7AA6E0DB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5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D140-15F7-4A92-84DE-9240EAFA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2B6C8-2C4F-4E75-BD30-B02F22F85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15914-0749-4CAD-A56E-4262FF10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B9059-9A17-4A1F-B845-7CCE36C2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DE7474-C17A-4975-A440-D0EEAF94E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6BF7C-AB90-4267-9C3A-8A0B4CC6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530DC-BCFB-4EF2-879D-71A3FCEF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3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008E-759E-4985-826E-EB318D2A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EACE-63B0-4E33-B14E-FDCA1456F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59AD4-E896-4A6C-8794-61019967D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A1430-1E62-4655-9284-769FE6225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BC6D4-67D9-4232-BDD9-E37D84D1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F1832-C625-41F1-ADC0-1387493F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C38B-7CEE-4507-8D57-DF939E8B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C3559-FA96-4BE0-BD0A-1D6E77EC9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3DCEF-E289-4F23-AB56-B4B0362F9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4DA53-DC81-47CC-A99C-3AF22B59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422F9-6779-4687-9F1D-1FF7146D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7F25C-A9FB-4627-A122-EBC448F5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4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3B1DE-0598-444F-918E-42F7970B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D4A6-A86C-48D3-AE7B-818C4B0B9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AF8DC-D1AE-4D4F-8271-30F080859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46FC-1337-414A-B89B-0C90CBAC3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D90DA-4D39-46AA-99B5-8C6527569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College of Engineering Logos | COLLEGE OF ENGINEERING">
            <a:extLst>
              <a:ext uri="{FF2B5EF4-FFF2-40B4-BE49-F238E27FC236}">
                <a16:creationId xmlns:a16="http://schemas.microsoft.com/office/drawing/2014/main" id="{AC9D1B22-98AD-4A38-BEAB-4602F221B5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3975"/>
            <a:ext cx="1733550" cy="67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29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Remote Sensing Object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88305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CivilEn</a:t>
            </a:r>
            <a:r>
              <a:rPr lang="en-US">
                <a:ea typeface="+mn-lt"/>
                <a:cs typeface="+mn-lt"/>
              </a:rPr>
              <a:t> 7421 Group Project</a:t>
            </a:r>
          </a:p>
          <a:p>
            <a:r>
              <a:rPr lang="en-US" err="1">
                <a:ea typeface="+mn-lt"/>
                <a:cs typeface="+mn-lt"/>
              </a:rPr>
              <a:t>Hanlei</a:t>
            </a:r>
            <a:r>
              <a:rPr lang="en-US">
                <a:ea typeface="+mn-lt"/>
                <a:cs typeface="+mn-lt"/>
              </a:rPr>
              <a:t> Gu, Yuvraj Singh, </a:t>
            </a:r>
            <a:r>
              <a:rPr lang="en-US" err="1">
                <a:ea typeface="+mn-lt"/>
                <a:cs typeface="+mn-lt"/>
              </a:rPr>
              <a:t>Zhizhong</a:t>
            </a:r>
            <a:r>
              <a:rPr lang="en-US">
                <a:ea typeface="+mn-lt"/>
                <a:cs typeface="+mn-lt"/>
              </a:rPr>
              <a:t> Ma, Alexys R Avellaneda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CA97-9B2C-497D-ABB2-0DCCA8CF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Forest: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1A835-1C8F-48AE-B715-8698421E3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82486"/>
            <a:ext cx="6102350" cy="107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FCF3D-52F2-4A38-A371-93A0F853D4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6400" y="3795748"/>
            <a:ext cx="5058382" cy="1239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1956A-4A38-4654-8837-820B2F517E6D}"/>
              </a:ext>
            </a:extLst>
          </p:cNvPr>
          <p:cNvSpPr txBox="1"/>
          <p:nvPr/>
        </p:nvSpPr>
        <p:spPr>
          <a:xfrm>
            <a:off x="349250" y="3365500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Validation Set Performance: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DFF71A-DB19-4E54-9E89-877B6C1C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70" y="1543050"/>
            <a:ext cx="4691406" cy="48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10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A321-CF20-4FDE-AF1E-81A0982F6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Bounding Box: Procedure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5F700-DED6-483A-87E9-BDB1814F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55" y="1599921"/>
            <a:ext cx="5878995" cy="1702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48D31-A564-44B5-B8A9-FB0E8CB9B8E1}"/>
              </a:ext>
            </a:extLst>
          </p:cNvPr>
          <p:cNvSpPr txBox="1"/>
          <p:nvPr/>
        </p:nvSpPr>
        <p:spPr>
          <a:xfrm>
            <a:off x="6895130" y="1795184"/>
            <a:ext cx="325472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Constructed Binary Images for each class prediction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6EE5A-D65A-417E-AA20-9C94E00E2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01" y="3407298"/>
            <a:ext cx="8398549" cy="3180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0491C-3039-4D76-8D06-E6620FD5288F}"/>
              </a:ext>
            </a:extLst>
          </p:cNvPr>
          <p:cNvSpPr txBox="1"/>
          <p:nvPr/>
        </p:nvSpPr>
        <p:spPr>
          <a:xfrm>
            <a:off x="7330729" y="3031885"/>
            <a:ext cx="452857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Compute erosion of each class prediction binary image. Draw bounding Box over it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6647D-9C5E-4869-B8E8-58D00DAB3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61" y="3850381"/>
            <a:ext cx="3370500" cy="26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57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1D12-B111-42E8-A1D1-E7699390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to plot bounding boxes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3F0D5-A9C3-4A7B-9926-9886AD06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90" y="1461185"/>
            <a:ext cx="8246609" cy="51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1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1417-898C-468B-A533-E304C818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Results: Bounding Boxes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6ED851-E1A5-439A-9FE8-90DEAE2C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2510" y="1355416"/>
            <a:ext cx="2743200" cy="274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0EEA778-73CD-45F9-9959-87BC73B14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2510" y="3914775"/>
            <a:ext cx="2743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314DA87-1D00-4334-AFC3-0F2F62070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140" y="1355416"/>
            <a:ext cx="5486400" cy="54864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8DF3F7D-8A51-45DC-B26E-3B9F1A04EB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2220" y="1355416"/>
            <a:ext cx="2743200" cy="2743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301C444-0BC3-4148-B114-B9AABA8209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57660" y="391477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8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9255-3F4B-4710-9F72-AD377A83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IOU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4C5A8EE-3047-4DFF-ABD5-B6F043B39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79" y="2616201"/>
            <a:ext cx="235527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DFBEC-6DE2-42EC-883A-3DDC395B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7" y="1467732"/>
            <a:ext cx="5175250" cy="1005687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2191BAA-7E2B-483D-A60C-13769A16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7" y="2616201"/>
            <a:ext cx="235527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36278-B13E-46B2-919F-2FBFEFB04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67732"/>
            <a:ext cx="5974364" cy="706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F214FC-5BE5-4189-88C4-A8B6D0343FDA}"/>
              </a:ext>
            </a:extLst>
          </p:cNvPr>
          <p:cNvSpPr txBox="1"/>
          <p:nvPr/>
        </p:nvSpPr>
        <p:spPr>
          <a:xfrm>
            <a:off x="6838300" y="768426"/>
            <a:ext cx="409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Intersection area over Union area for every image in validation 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75789A-413B-4F40-B314-44C2BB64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803" y="2189169"/>
            <a:ext cx="1816758" cy="3083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597C4-9614-47BB-88D1-6DE301E73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027" y="5153066"/>
            <a:ext cx="9369573" cy="1325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90DD32-E981-4CCE-95BA-83D9E52915A0}"/>
              </a:ext>
            </a:extLst>
          </p:cNvPr>
          <p:cNvSpPr txBox="1"/>
          <p:nvPr/>
        </p:nvSpPr>
        <p:spPr>
          <a:xfrm>
            <a:off x="4881713" y="5994493"/>
            <a:ext cx="35191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IOU for complete validation dataset</a:t>
            </a:r>
          </a:p>
        </p:txBody>
      </p:sp>
    </p:spTree>
    <p:extLst>
      <p:ext uri="{BB962C8B-B14F-4D97-AF65-F5344CB8AC3E}">
        <p14:creationId xmlns:p14="http://schemas.microsoft.com/office/powerpoint/2010/main" val="285794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U-Net: Structure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35BFE8-ABAC-4938-82D9-978F6F00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420" y="1428749"/>
            <a:ext cx="7362604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12E16E-ED0C-4BA6-8962-4074B5A0FF85}"/>
              </a:ext>
            </a:extLst>
          </p:cNvPr>
          <p:cNvSpPr txBox="1"/>
          <p:nvPr/>
        </p:nvSpPr>
        <p:spPr>
          <a:xfrm>
            <a:off x="454027" y="1427082"/>
            <a:ext cx="39909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cropped (256x256) pixel images out of the 31 images of size (1024x1024).</a:t>
            </a:r>
          </a:p>
          <a:p>
            <a:r>
              <a:rPr lang="en-US"/>
              <a:t>Hence, the training data has 31*16 =-496 images and their corresponding pixel class targets. The images were trained in batches of 8 images.</a:t>
            </a:r>
          </a:p>
          <a:p>
            <a:endParaRPr lang="en-US"/>
          </a:p>
          <a:p>
            <a:r>
              <a:rPr lang="en-US"/>
              <a:t>We followed the encoder-decoder scheme, however, we used different number of filters than this.</a:t>
            </a:r>
          </a:p>
        </p:txBody>
      </p:sp>
    </p:spTree>
    <p:extLst>
      <p:ext uri="{BB962C8B-B14F-4D97-AF65-F5344CB8AC3E}">
        <p14:creationId xmlns:p14="http://schemas.microsoft.com/office/powerpoint/2010/main" val="78532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U-Net: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E16E-ED0C-4BA6-8962-4074B5A0FF85}"/>
              </a:ext>
            </a:extLst>
          </p:cNvPr>
          <p:cNvSpPr txBox="1"/>
          <p:nvPr/>
        </p:nvSpPr>
        <p:spPr>
          <a:xfrm>
            <a:off x="454026" y="1427082"/>
            <a:ext cx="5229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cropped (256x256) pixel images out of the 31 images of size (1024x1024).</a:t>
            </a:r>
          </a:p>
          <a:p>
            <a:r>
              <a:rPr lang="en-US"/>
              <a:t>Hence, the training data has 31*16 =-496 images and their corresponding pixel class targets. The images were trained in batches of 8 images.</a:t>
            </a:r>
          </a:p>
          <a:p>
            <a:endParaRPr lang="en-US"/>
          </a:p>
          <a:p>
            <a:r>
              <a:rPr lang="en-US"/>
              <a:t>We followed the encoder-decoder scheme, however, we used different number of filters than this.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A196E-CC1B-440B-BF73-CA4CA9E72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99" y="3954351"/>
            <a:ext cx="4057651" cy="2640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2BFB32-872D-45BE-8F98-7D22EEF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79678"/>
            <a:ext cx="5727700" cy="5670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D0F1E-4147-44DA-A4CC-B397AAFBB21E}"/>
              </a:ext>
            </a:extLst>
          </p:cNvPr>
          <p:cNvSpPr txBox="1"/>
          <p:nvPr/>
        </p:nvSpPr>
        <p:spPr>
          <a:xfrm>
            <a:off x="10048874" y="979678"/>
            <a:ext cx="178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Tensorflow</a:t>
            </a:r>
            <a:r>
              <a:rPr lang="en-US">
                <a:solidFill>
                  <a:srgbClr val="FF0000"/>
                </a:solidFill>
              </a:rPr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7100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EDC1-E3EA-42B2-B14A-FB543C8A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U-Net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49A28-F554-4FA8-B0FF-95BB2CC5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7" y="1553982"/>
            <a:ext cx="5486400" cy="1703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E1C02-93D2-4E3B-854B-4D95B906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07" y="4087349"/>
            <a:ext cx="5486400" cy="2405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9B9ACC-29E4-4D90-B159-240B7A9BB16F}"/>
              </a:ext>
            </a:extLst>
          </p:cNvPr>
          <p:cNvSpPr txBox="1"/>
          <p:nvPr/>
        </p:nvSpPr>
        <p:spPr>
          <a:xfrm>
            <a:off x="2451100" y="34925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……….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E38AD3-45A7-4D39-8472-93145FA7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814" y="1553982"/>
            <a:ext cx="5029200" cy="212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E1BCAFE-B741-4EAF-9900-3F40E66C3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814" y="4228610"/>
            <a:ext cx="5029200" cy="212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B4071F-3234-4B93-BABD-C53C5A57FA79}"/>
              </a:ext>
            </a:extLst>
          </p:cNvPr>
          <p:cNvSpPr txBox="1"/>
          <p:nvPr/>
        </p:nvSpPr>
        <p:spPr>
          <a:xfrm>
            <a:off x="6695814" y="1027906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40C5B-22B1-4C26-8113-F11BD6BD60FC}"/>
              </a:ext>
            </a:extLst>
          </p:cNvPr>
          <p:cNvSpPr txBox="1"/>
          <p:nvPr/>
        </p:nvSpPr>
        <p:spPr>
          <a:xfrm>
            <a:off x="6695814" y="3804463"/>
            <a:ext cx="404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Predictions: This didn’t work as expected.</a:t>
            </a:r>
          </a:p>
        </p:txBody>
      </p:sp>
    </p:spTree>
    <p:extLst>
      <p:ext uri="{BB962C8B-B14F-4D97-AF65-F5344CB8AC3E}">
        <p14:creationId xmlns:p14="http://schemas.microsoft.com/office/powerpoint/2010/main" val="2444060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Work: Top-hat transform for individual tree detection</a:t>
            </a: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A051EC4-F6DA-42FF-9EC1-A03389CA4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03" y="1778504"/>
            <a:ext cx="4114800" cy="413448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5F86451-0836-409B-A615-4BDA47251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40" y="1782833"/>
            <a:ext cx="4154805" cy="4135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051DD-DB17-42BB-9B33-5959C84B790F}"/>
              </a:ext>
            </a:extLst>
          </p:cNvPr>
          <p:cNvSpPr txBox="1"/>
          <p:nvPr/>
        </p:nvSpPr>
        <p:spPr>
          <a:xfrm>
            <a:off x="2783840" y="6056868"/>
            <a:ext cx="149874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Ground Truth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33B36-01D1-4940-A154-BF1F86FB29C4}"/>
              </a:ext>
            </a:extLst>
          </p:cNvPr>
          <p:cNvSpPr txBox="1"/>
          <p:nvPr/>
        </p:nvSpPr>
        <p:spPr>
          <a:xfrm>
            <a:off x="7518400" y="6056868"/>
            <a:ext cx="223138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Top-Hat Image of tree</a:t>
            </a:r>
          </a:p>
        </p:txBody>
      </p:sp>
    </p:spTree>
    <p:extLst>
      <p:ext uri="{BB962C8B-B14F-4D97-AF65-F5344CB8AC3E}">
        <p14:creationId xmlns:p14="http://schemas.microsoft.com/office/powerpoint/2010/main" val="1584485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Work: Top-hat transform for individual tree detection</a:t>
            </a:r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33310B4-BBA7-47F4-85F6-7FE2836C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163320"/>
            <a:ext cx="8168640" cy="5455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5B1F97-CEF5-4127-8F3B-07D093C2E24C}"/>
              </a:ext>
            </a:extLst>
          </p:cNvPr>
          <p:cNvSpPr txBox="1"/>
          <p:nvPr/>
        </p:nvSpPr>
        <p:spPr>
          <a:xfrm>
            <a:off x="2184400" y="6290548"/>
            <a:ext cx="445192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Ground Truth Overlapped with Top-hat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6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5E52-7EB1-49B1-BD1D-38ADA3E8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Test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C4F135-4DD7-48E8-87D1-9FCA18BA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45" y="4035425"/>
            <a:ext cx="81534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1561D4-3FC3-4889-8E37-31B0CD3F399C}"/>
              </a:ext>
            </a:extLst>
          </p:cNvPr>
          <p:cNvSpPr txBox="1"/>
          <p:nvPr/>
        </p:nvSpPr>
        <p:spPr>
          <a:xfrm>
            <a:off x="1173193" y="507948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A1886-196C-4BD8-81E0-BBE86AF9A604}"/>
              </a:ext>
            </a:extLst>
          </p:cNvPr>
          <p:cNvSpPr txBox="1"/>
          <p:nvPr/>
        </p:nvSpPr>
        <p:spPr>
          <a:xfrm>
            <a:off x="1280305" y="2353536"/>
            <a:ext cx="123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</a:t>
            </a:r>
          </a:p>
          <a:p>
            <a:r>
              <a:rPr lang="en-US" dirty="0"/>
              <a:t>Predictions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A166DC-8D3B-49B3-BEE8-2641D13F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45" y="1408754"/>
            <a:ext cx="81534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180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Work: Top-hat transform for individual tree detection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E04EE0C-AD54-413E-A912-19A96D8F5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063569"/>
            <a:ext cx="11623040" cy="37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3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Work: Top-hat transform for individual tree detection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2C34B9C-E3A6-4E74-9405-D8E58BD2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60" y="1937048"/>
            <a:ext cx="11348720" cy="36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Wok: Faster RCNN</a:t>
            </a:r>
          </a:p>
        </p:txBody>
      </p:sp>
      <p:pic>
        <p:nvPicPr>
          <p:cNvPr id="6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4384599-145D-487E-8BCF-A60FD231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2" y="1688180"/>
            <a:ext cx="10739250" cy="4144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FBF0F-E49F-4064-BB4F-FB1FC6E10D32}"/>
              </a:ext>
            </a:extLst>
          </p:cNvPr>
          <p:cNvSpPr txBox="1"/>
          <p:nvPr/>
        </p:nvSpPr>
        <p:spPr>
          <a:xfrm>
            <a:off x="5374640" y="5833348"/>
            <a:ext cx="184883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General Structure</a:t>
            </a:r>
          </a:p>
        </p:txBody>
      </p:sp>
    </p:spTree>
    <p:extLst>
      <p:ext uri="{BB962C8B-B14F-4D97-AF65-F5344CB8AC3E}">
        <p14:creationId xmlns:p14="http://schemas.microsoft.com/office/powerpoint/2010/main" val="91191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Wok: Faster RCNN</a:t>
            </a:r>
          </a:p>
        </p:txBody>
      </p:sp>
      <p:pic>
        <p:nvPicPr>
          <p:cNvPr id="6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4384599-145D-487E-8BCF-A60FD231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392" y="1505300"/>
            <a:ext cx="6451730" cy="248859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FDAEF83-208C-4B3E-BF3D-BD7F5515D106}"/>
              </a:ext>
            </a:extLst>
          </p:cNvPr>
          <p:cNvSpPr txBox="1">
            <a:spLocks/>
          </p:cNvSpPr>
          <p:nvPr/>
        </p:nvSpPr>
        <p:spPr>
          <a:xfrm>
            <a:off x="365760" y="1956118"/>
            <a:ext cx="5659120" cy="391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Implement our own Feature network, 31 channels,1024*1024 image size</a:t>
            </a:r>
          </a:p>
          <a:p>
            <a:endParaRPr lang="en-US" sz="1800">
              <a:cs typeface="Calibri"/>
            </a:endParaRPr>
          </a:p>
        </p:txBody>
      </p:sp>
      <p:pic>
        <p:nvPicPr>
          <p:cNvPr id="5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B66C9373-0E64-4948-A83E-8F685165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2539140"/>
            <a:ext cx="4094480" cy="40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0718-E2DF-4969-AE5B-D4518C71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 traditional method for detecting individual building  from binary mask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003F-B938-4805-B6D7-4CE1DB7E3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It computed the bounding-boxes from binary mask, in other words, it is from segmentation to instance segmentation.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basic idea is that for a given pixel, find all other pixels that are "connected" to that pixels and take all these pixels as an object, call it a set. A graph?</a:t>
            </a:r>
          </a:p>
          <a:p>
            <a:r>
              <a:rPr lang="en-US" dirty="0">
                <a:cs typeface="Calibri"/>
              </a:rPr>
              <a:t>Neighbor pixel: The pixels near one pixel.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definition for "connected" of A and its neighbor B is that they have certain relationship L.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If A and B are "connected", B and C are "connected" , then A and C are "connected".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By changing the definition  for relationship, we could do tree detection as well.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652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02ED-8B51-40B3-BFC1-ABECD562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achieve this? 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FA8F7-6C27-4594-BED9-8419152D9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Depth First Search</a:t>
            </a: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For a pixel (x ,y), the neighbor pixel is (x-1 ,y) , (x,y+1) , (x+1,y) , ( x,y-1).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 pixel A and its' neighbor B is connected if A and B are both building pixel.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First search "up" (x-1,y), then "right", then " down", then "left". </a:t>
            </a:r>
          </a:p>
        </p:txBody>
      </p:sp>
    </p:spTree>
    <p:extLst>
      <p:ext uri="{BB962C8B-B14F-4D97-AF65-F5344CB8AC3E}">
        <p14:creationId xmlns:p14="http://schemas.microsoft.com/office/powerpoint/2010/main" val="218400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1513-9727-4300-9491-CBEB930A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Code: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16DDE67-95F0-453B-ADDC-5530BF35F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315" y="1689070"/>
            <a:ext cx="4095750" cy="42386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B465-2B95-4CE6-BE0A-F47608437E94}"/>
              </a:ext>
            </a:extLst>
          </p:cNvPr>
          <p:cNvSpPr txBox="1"/>
          <p:nvPr/>
        </p:nvSpPr>
        <p:spPr>
          <a:xfrm>
            <a:off x="673261" y="60072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Depth first search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FDB5B0F-A250-4F7F-BEE7-9195EC96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311" y="899932"/>
            <a:ext cx="4845932" cy="4614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8F9B7A-EC6B-4A93-97D9-5BDD88228FB7}"/>
              </a:ext>
            </a:extLst>
          </p:cNvPr>
          <p:cNvSpPr txBox="1"/>
          <p:nvPr/>
        </p:nvSpPr>
        <p:spPr>
          <a:xfrm>
            <a:off x="5852932" y="574682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Serach for the neighbor</a:t>
            </a:r>
          </a:p>
        </p:txBody>
      </p:sp>
    </p:spTree>
    <p:extLst>
      <p:ext uri="{BB962C8B-B14F-4D97-AF65-F5344CB8AC3E}">
        <p14:creationId xmlns:p14="http://schemas.microsoft.com/office/powerpoint/2010/main" val="2795179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6EF0-ED31-4005-887F-1820A33D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Results: Take one image as example</a:t>
            </a:r>
            <a:endParaRPr lang="en-US" dirty="0"/>
          </a:p>
        </p:txBody>
      </p:sp>
      <p:pic>
        <p:nvPicPr>
          <p:cNvPr id="4" name="Picture 4" descr="A picture containing lit, light&#10;&#10;Description automatically generated">
            <a:extLst>
              <a:ext uri="{FF2B5EF4-FFF2-40B4-BE49-F238E27FC236}">
                <a16:creationId xmlns:a16="http://schemas.microsoft.com/office/drawing/2014/main" id="{7DD85C8E-F471-471E-A68A-0E2799C42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141" y="1709878"/>
            <a:ext cx="435133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749C1-5890-41D0-A067-DA0C955BD5A9}"/>
              </a:ext>
            </a:extLst>
          </p:cNvPr>
          <p:cNvSpPr txBox="1"/>
          <p:nvPr/>
        </p:nvSpPr>
        <p:spPr>
          <a:xfrm>
            <a:off x="6373792" y="1869310"/>
            <a:ext cx="274319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 algorithm would give 379 possible sets. Eliminate the sets that contain pixels less than 5000. All other sets detected as a building. The number is 14. Draw the bounding box.</a:t>
            </a:r>
          </a:p>
        </p:txBody>
      </p:sp>
    </p:spTree>
    <p:extLst>
      <p:ext uri="{BB962C8B-B14F-4D97-AF65-F5344CB8AC3E}">
        <p14:creationId xmlns:p14="http://schemas.microsoft.com/office/powerpoint/2010/main" val="387070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79F3-35DE-475C-BCD6-2EB10CFB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Result:</a:t>
            </a:r>
            <a:endParaRPr lang="en-US" dirty="0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07F4CB0-5660-44FB-8387-3598A3F45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078" y="369144"/>
            <a:ext cx="8045590" cy="6492654"/>
          </a:xfrm>
        </p:spPr>
      </p:pic>
    </p:spTree>
    <p:extLst>
      <p:ext uri="{BB962C8B-B14F-4D97-AF65-F5344CB8AC3E}">
        <p14:creationId xmlns:p14="http://schemas.microsoft.com/office/powerpoint/2010/main" val="43289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4777-C8AE-4F15-BE09-A1A1384A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For the trees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EB15E02-840E-4198-8AEE-6CEF18AD9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7774" y="407726"/>
            <a:ext cx="6338324" cy="6039312"/>
          </a:xfrm>
        </p:spPr>
      </p:pic>
    </p:spTree>
    <p:extLst>
      <p:ext uri="{BB962C8B-B14F-4D97-AF65-F5344CB8AC3E}">
        <p14:creationId xmlns:p14="http://schemas.microsoft.com/office/powerpoint/2010/main" val="104413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C025-182A-4847-B20E-EC12BF03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Testing: Bounding Boxes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588055-DECB-4BC5-9A5B-7923B813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168" y="1615237"/>
            <a:ext cx="2743200" cy="214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0F839D-CD2C-49C5-A3F7-BEE604C8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347" y="1615237"/>
            <a:ext cx="2743200" cy="214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ECD5B63-85F1-4970-84DF-D95584E37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347" y="4094733"/>
            <a:ext cx="2743200" cy="214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3A73CD8-91AA-4A6E-8AE0-DCF9FD564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43" y="1841720"/>
            <a:ext cx="5486400" cy="429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DE621E7-BAD1-477B-9A08-0490888E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168" y="4094733"/>
            <a:ext cx="2743200" cy="214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78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F8AE-8AD3-47DF-8903-0C725623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Some disadvantages about this algorithm: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F983-671E-44EA-88B8-2A1340B0E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172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It could not do real time detection.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It is based on a good segmentation result.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Try deep learning method.</a:t>
            </a:r>
          </a:p>
        </p:txBody>
      </p:sp>
    </p:spTree>
    <p:extLst>
      <p:ext uri="{BB962C8B-B14F-4D97-AF65-F5344CB8AC3E}">
        <p14:creationId xmlns:p14="http://schemas.microsoft.com/office/powerpoint/2010/main" val="2885031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740-F230-49CD-BBDF-B450220F7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Yolo network: I failed to train a reasonable result.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590ED-356A-40AF-8DE6-F5E19E3F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 used a pre-trained backbone for VOC 2007 dataset.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And used the first three PCA feature of the combination of height and 8-band feature. Hope it works like the RGB feature.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dataset for training is small, so need to crop the map to get more dataset.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Try to unbalance the confidence of prediction. It doesn't matter if the detected </a:t>
            </a:r>
            <a:r>
              <a:rPr lang="en-US" dirty="0" err="1">
                <a:cs typeface="Calibri"/>
              </a:rPr>
              <a:t>bouding</a:t>
            </a:r>
            <a:r>
              <a:rPr lang="en-US" dirty="0">
                <a:cs typeface="Calibri"/>
              </a:rPr>
              <a:t>-box not include a building. All the building must have a bounding-box include it.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37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0243D2B-B5A0-4DC7-8626-0E0631429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785" y="435689"/>
            <a:ext cx="4772025" cy="20383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C1AB2-68A8-4DBF-AF47-9B1FE53E95DD}"/>
              </a:ext>
            </a:extLst>
          </p:cNvPr>
          <p:cNvSpPr txBox="1"/>
          <p:nvPr/>
        </p:nvSpPr>
        <p:spPr>
          <a:xfrm>
            <a:off x="451412" y="269882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For each map, do an PCA  as a pre-processing.</a:t>
            </a:r>
            <a:endParaRPr lang="en-US" dirty="0">
              <a:cs typeface="Calibri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673EFD6-1EE2-440E-998D-917D00A0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43" y="89704"/>
            <a:ext cx="3447326" cy="3447326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56B0CFA-2093-4235-9015-4EA2609FF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755" y="4467767"/>
            <a:ext cx="2619375" cy="1819275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2D3BAB48-8477-4CDE-A04B-731AB7BAAACF}"/>
              </a:ext>
            </a:extLst>
          </p:cNvPr>
          <p:cNvSpPr/>
          <p:nvPr/>
        </p:nvSpPr>
        <p:spPr>
          <a:xfrm>
            <a:off x="9791023" y="3640797"/>
            <a:ext cx="733063" cy="1215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6C99C-B1F9-4F06-88A6-B00A094728CA}"/>
              </a:ext>
            </a:extLst>
          </p:cNvPr>
          <p:cNvSpPr txBox="1"/>
          <p:nvPr/>
        </p:nvSpPr>
        <p:spPr>
          <a:xfrm>
            <a:off x="6535959" y="38834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Random find a sub-image</a:t>
            </a:r>
            <a:endParaRPr lang="en-US" dirty="0">
              <a:cs typeface="Calibr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77C40D1-D147-4C05-98ED-79A7A809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8" y="3980798"/>
            <a:ext cx="5791199" cy="15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1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DCDCA5C-4222-4C46-A50D-2F2B5A9DC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98" y="228455"/>
            <a:ext cx="6244541" cy="61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9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333B-689A-4926-94F2-2516412B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Testing: Metrics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4BD63A-17EC-4317-969B-C95AF887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50" y="1218043"/>
            <a:ext cx="2194560" cy="21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EC58A7D-6C09-408F-A74D-8ADE54D8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710" y="1218043"/>
            <a:ext cx="2194560" cy="213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8ED2554-B59F-4124-A784-B802B7A6A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1" y="1518249"/>
            <a:ext cx="3710042" cy="38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21E50-4CB5-49D7-BD0B-52E21E759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55" y="5342081"/>
            <a:ext cx="4409976" cy="115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F0E7C-2D40-41BE-8266-EF3AC94C1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296" y="1690688"/>
            <a:ext cx="2469249" cy="4770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087D5-C45A-4FFB-A3E8-E073C45DAD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154" r="56500" b="-2375"/>
          <a:stretch/>
        </p:blipFill>
        <p:spPr>
          <a:xfrm>
            <a:off x="4913603" y="3874306"/>
            <a:ext cx="4409976" cy="65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3A1A21-DEC2-4C94-913C-B7334E2C480A}"/>
              </a:ext>
            </a:extLst>
          </p:cNvPr>
          <p:cNvSpPr txBox="1"/>
          <p:nvPr/>
        </p:nvSpPr>
        <p:spPr>
          <a:xfrm>
            <a:off x="9734313" y="1003389"/>
            <a:ext cx="1911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IOU for individual testing images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767CFA-D2FE-4739-B3B6-5444603D2CBE}"/>
              </a:ext>
            </a:extLst>
          </p:cNvPr>
          <p:cNvSpPr txBox="1"/>
          <p:nvPr/>
        </p:nvSpPr>
        <p:spPr>
          <a:xfrm>
            <a:off x="5443248" y="3509946"/>
            <a:ext cx="280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IOU for all testing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CE2E7-E841-4668-B10E-C2C89D696BF5}"/>
              </a:ext>
            </a:extLst>
          </p:cNvPr>
          <p:cNvSpPr txBox="1"/>
          <p:nvPr/>
        </p:nvSpPr>
        <p:spPr>
          <a:xfrm>
            <a:off x="5312646" y="5000414"/>
            <a:ext cx="321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overall accuracy: 0.884</a:t>
            </a:r>
          </a:p>
          <a:p>
            <a:r>
              <a:rPr lang="en-US" dirty="0"/>
              <a:t>Kappa Coefficient: 0.758</a:t>
            </a:r>
          </a:p>
        </p:txBody>
      </p:sp>
    </p:spTree>
    <p:extLst>
      <p:ext uri="{BB962C8B-B14F-4D97-AF65-F5344CB8AC3E}">
        <p14:creationId xmlns:p14="http://schemas.microsoft.com/office/powerpoint/2010/main" val="236766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ED47-D606-44E2-B0EF-7F772DB05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Dataset: Raw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865E9-A96D-4107-B5F8-7B218C48904E}"/>
              </a:ext>
            </a:extLst>
          </p:cNvPr>
          <p:cNvSpPr txBox="1"/>
          <p:nvPr/>
        </p:nvSpPr>
        <p:spPr>
          <a:xfrm>
            <a:off x="2314923" y="1321356"/>
            <a:ext cx="213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Raw Data: 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BDCA0-871F-433E-BCD1-93FA8A7638A7}"/>
              </a:ext>
            </a:extLst>
          </p:cNvPr>
          <p:cNvSpPr txBox="1"/>
          <p:nvPr/>
        </p:nvSpPr>
        <p:spPr>
          <a:xfrm>
            <a:off x="8144223" y="1723510"/>
            <a:ext cx="216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 Truth Targets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1B9A662-CD8F-4096-BE89-14B17A280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723510"/>
            <a:ext cx="5760720" cy="480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FF32336-D652-4644-A2B8-B0793C892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750" y="2323585"/>
            <a:ext cx="576072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4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B52F-C427-4E05-89B4-C56D154A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Types of 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530AC-C7FB-4FD3-8E6F-28444E686C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Principal Component Analysis</a:t>
            </a:r>
          </a:p>
          <a:p>
            <a:pPr lvl="1"/>
            <a:r>
              <a:rPr lang="en-US">
                <a:cs typeface="Calibri"/>
              </a:rPr>
              <a:t>First 3 components</a:t>
            </a:r>
          </a:p>
          <a:p>
            <a:r>
              <a:rPr lang="en-US">
                <a:cs typeface="Calibri"/>
              </a:rPr>
              <a:t>Morphology</a:t>
            </a:r>
          </a:p>
          <a:p>
            <a:pPr lvl="1"/>
            <a:r>
              <a:rPr lang="en-US">
                <a:cs typeface="Calibri"/>
              </a:rPr>
              <a:t>Erosion</a:t>
            </a:r>
          </a:p>
          <a:p>
            <a:pPr lvl="1"/>
            <a:r>
              <a:rPr lang="en-US">
                <a:cs typeface="Calibri"/>
              </a:rPr>
              <a:t>Dilation</a:t>
            </a:r>
          </a:p>
          <a:p>
            <a:pPr lvl="1"/>
            <a:r>
              <a:rPr lang="en-US">
                <a:cs typeface="Calibri"/>
              </a:rPr>
              <a:t>Opening</a:t>
            </a:r>
          </a:p>
          <a:p>
            <a:pPr lvl="1"/>
            <a:r>
              <a:rPr lang="en-US">
                <a:cs typeface="Calibri"/>
              </a:rPr>
              <a:t>Closing</a:t>
            </a:r>
          </a:p>
          <a:p>
            <a:r>
              <a:rPr lang="en-US">
                <a:cs typeface="Calibri"/>
              </a:rPr>
              <a:t>Independent Component Analysis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First 3 components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E8D1A-D3FA-4124-A157-EA521041D7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GLCM</a:t>
            </a:r>
            <a:endParaRPr lang="en-US"/>
          </a:p>
          <a:p>
            <a:pPr lvl="1"/>
            <a:r>
              <a:rPr lang="en-US">
                <a:cs typeface="Calibri"/>
              </a:rPr>
              <a:t>Contrast</a:t>
            </a:r>
          </a:p>
          <a:p>
            <a:pPr lvl="1"/>
            <a:r>
              <a:rPr lang="en-US">
                <a:cs typeface="Calibri"/>
              </a:rPr>
              <a:t>Dissimilarity</a:t>
            </a:r>
          </a:p>
          <a:p>
            <a:pPr lvl="1"/>
            <a:r>
              <a:rPr lang="en-US">
                <a:cs typeface="Calibri"/>
              </a:rPr>
              <a:t>Homogeneity</a:t>
            </a:r>
          </a:p>
          <a:p>
            <a:pPr lvl="1"/>
            <a:r>
              <a:rPr lang="en-US">
                <a:cs typeface="Calibri"/>
              </a:rPr>
              <a:t>Energy</a:t>
            </a:r>
          </a:p>
          <a:p>
            <a:pPr lvl="1"/>
            <a:r>
              <a:rPr lang="en-US">
                <a:cs typeface="Calibri"/>
              </a:rPr>
              <a:t>Correlation</a:t>
            </a:r>
          </a:p>
          <a:p>
            <a:r>
              <a:rPr lang="en-US" err="1">
                <a:cs typeface="Calibri"/>
              </a:rPr>
              <a:t>Orpheo</a:t>
            </a:r>
            <a:r>
              <a:rPr lang="en-US">
                <a:cs typeface="Calibri"/>
              </a:rPr>
              <a:t> Toolbox Features</a:t>
            </a:r>
          </a:p>
          <a:p>
            <a:pPr lvl="1"/>
            <a:r>
              <a:rPr lang="en-US">
                <a:ea typeface="+mn-lt"/>
                <a:cs typeface="+mn-lt"/>
              </a:rPr>
              <a:t>https://www.orfeo-toolbox.org/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+64</a:t>
            </a:r>
            <a:endParaRPr lang="en-US"/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808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BBEA-9222-498B-B2C7-F6C8C7C5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Feature Selection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E0F0-F899-4AF9-AF87-6F7D949C1E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https://scikit-learn.org/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Low Variance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Variance Threshold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Univariate Selection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K Best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Percentile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Test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>
                <a:cs typeface="Calibri"/>
              </a:rPr>
              <a:t>Chi2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>
                <a:cs typeface="Calibri"/>
              </a:rPr>
              <a:t>Mutual Information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EF93-86EB-439E-AAB7-780BB493D0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Recursive Elimination</a:t>
            </a:r>
          </a:p>
          <a:p>
            <a:pPr lvl="1"/>
            <a:r>
              <a:rPr lang="en-US">
                <a:ea typeface="+mn-lt"/>
                <a:cs typeface="+mn-lt"/>
              </a:rPr>
              <a:t>RFE with cross validation</a:t>
            </a:r>
          </a:p>
          <a:p>
            <a:r>
              <a:rPr lang="en-US">
                <a:cs typeface="Calibri"/>
              </a:rPr>
              <a:t>Select from Model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Feature Importance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Tree-Based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Sequential Selection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Pipeline Option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81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2751-755B-43C3-94BE-C7892701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Selected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A44DC-DAE2-4DEF-A302-41A5B606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630786"/>
            <a:ext cx="8832486" cy="51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7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Forest: Results on Validation Set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DD8C81-2376-418D-A8B0-96BB0C53B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1050" y="1314450"/>
            <a:ext cx="8229600" cy="274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A44746A-A625-4CC3-B88A-6DA6CBFD1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1050" y="3886200"/>
            <a:ext cx="82296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58376A-1280-4267-91D1-17FA00D7B3AE}"/>
              </a:ext>
            </a:extLst>
          </p:cNvPr>
          <p:cNvSpPr txBox="1"/>
          <p:nvPr/>
        </p:nvSpPr>
        <p:spPr>
          <a:xfrm>
            <a:off x="1270000" y="2348468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 Truth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0EDC9-1883-485F-958B-BCBB328E27E6}"/>
              </a:ext>
            </a:extLst>
          </p:cNvPr>
          <p:cNvSpPr txBox="1"/>
          <p:nvPr/>
        </p:nvSpPr>
        <p:spPr>
          <a:xfrm>
            <a:off x="1270000" y="4888468"/>
            <a:ext cx="10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3568396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851</Words>
  <Application>Microsoft Office PowerPoint</Application>
  <PresentationFormat>Widescreen</PresentationFormat>
  <Paragraphs>138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Remote Sensing Object Detection</vt:lpstr>
      <vt:lpstr>In-Class Test Results</vt:lpstr>
      <vt:lpstr>In-Class Testing: Bounding Boxes</vt:lpstr>
      <vt:lpstr>In-Class Testing: Metrics</vt:lpstr>
      <vt:lpstr>Dataset: Raw Data</vt:lpstr>
      <vt:lpstr>Types of Features</vt:lpstr>
      <vt:lpstr>Feature Selection</vt:lpstr>
      <vt:lpstr>Features Selected</vt:lpstr>
      <vt:lpstr>Random Forest: Results on Validation Set</vt:lpstr>
      <vt:lpstr>Random Forest: Confusion Matrix</vt:lpstr>
      <vt:lpstr>Bounding Box: Procedure</vt:lpstr>
      <vt:lpstr>Function to plot bounding boxes</vt:lpstr>
      <vt:lpstr>Results: Bounding Boxes</vt:lpstr>
      <vt:lpstr>Evaluation: IOU</vt:lpstr>
      <vt:lpstr>U-Net: Structure</vt:lpstr>
      <vt:lpstr>U-Net: Structure</vt:lpstr>
      <vt:lpstr>Results: U-Net</vt:lpstr>
      <vt:lpstr>Current Work: Top-hat transform for individual tree detection</vt:lpstr>
      <vt:lpstr>Current Work: Top-hat transform for individual tree detection</vt:lpstr>
      <vt:lpstr>Current Work: Top-hat transform for individual tree detection</vt:lpstr>
      <vt:lpstr>Current Work: Top-hat transform for individual tree detection</vt:lpstr>
      <vt:lpstr>Future Wok: Faster RCNN</vt:lpstr>
      <vt:lpstr>Future Wok: Faster RCNN</vt:lpstr>
      <vt:lpstr>A traditional method for detecting individual building  from binary mask</vt:lpstr>
      <vt:lpstr>How to achieve this? Details</vt:lpstr>
      <vt:lpstr>Code:</vt:lpstr>
      <vt:lpstr>Results: Take one image as example</vt:lpstr>
      <vt:lpstr>Result:</vt:lpstr>
      <vt:lpstr>For the trees</vt:lpstr>
      <vt:lpstr>Some disadvantages about this algorithm:</vt:lpstr>
      <vt:lpstr>Yolo network: I failed to train a reasonable result.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Singh, Yuvraj</cp:lastModifiedBy>
  <cp:revision>1</cp:revision>
  <dcterms:created xsi:type="dcterms:W3CDTF">2021-12-07T02:07:35Z</dcterms:created>
  <dcterms:modified xsi:type="dcterms:W3CDTF">2021-12-07T18:09:32Z</dcterms:modified>
</cp:coreProperties>
</file>